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30" r:id="rId2"/>
    <p:sldId id="352" r:id="rId3"/>
    <p:sldId id="354" r:id="rId4"/>
    <p:sldId id="353" r:id="rId5"/>
    <p:sldId id="355" r:id="rId6"/>
    <p:sldId id="357" r:id="rId7"/>
    <p:sldId id="358" r:id="rId8"/>
    <p:sldId id="359" r:id="rId9"/>
    <p:sldId id="360" r:id="rId10"/>
    <p:sldId id="362" r:id="rId11"/>
    <p:sldId id="361" r:id="rId12"/>
    <p:sldId id="363" r:id="rId13"/>
    <p:sldId id="364" r:id="rId14"/>
    <p:sldId id="365" r:id="rId15"/>
    <p:sldId id="366" r:id="rId16"/>
    <p:sldId id="367" r:id="rId17"/>
    <p:sldId id="368" r:id="rId18"/>
    <p:sldId id="369" r:id="rId19"/>
    <p:sldId id="370" r:id="rId20"/>
    <p:sldId id="356" r:id="rId21"/>
    <p:sldId id="34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845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B2990-5362-4D42-9ED4-0519DB9D0CE4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3E1DE-2B17-4578-A58C-9A1EF3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5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6A905-FBC7-48C4-60FC-5B8E2A024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A22AA-B431-C4B4-C950-CFD34B158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6A262-A11F-BA15-FE7D-466CB1F5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A6630-1ED9-C51E-458D-62E988BD3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6BB87-B53B-721A-45C1-3AFE53DC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7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E8610-76AD-07B3-A95A-FB5E495ED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DC9D0-2E09-2FAB-0203-AB8C8FAF5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260A1-0A4B-632A-0C2F-DAAA8CBC3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64388-EEEE-DC11-E2F7-29C20ACF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05DED-592B-C3EA-5AD2-A354F60F8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8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424A00-90DD-8E21-912E-443F28EB3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E2211F-E727-26A4-945F-182761CF1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9BB6D-6B01-833C-94C6-EC25286B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63CC0-2E46-8B8E-8DB2-54070080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DE82B-7242-A08F-52BD-5B049F39B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9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5468F-84D0-5A6D-64C4-58044D2F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8D7CD-AF79-8C02-629B-27C1D7958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E85E4-B27C-967E-17BC-C497F62AD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C2144-5AF8-AD89-C7D9-AD4EC92F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65341-0EDF-605A-9F97-AA722446D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E08AD-10E9-9DE2-0722-4C8D41AC0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2D92D-64B1-EAD2-5FBB-58F977BBE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96E27-FB3D-9C89-5F61-88D6A753D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410AD-A037-1AE6-337D-61243668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430F2-6424-E013-D5DF-FCFE15DB6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42FCE-5C46-FF28-DD69-49D45D2D6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B2C7C-3AE1-C753-004C-2E3E8B66C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75ADE-279A-1618-0182-AAC3DFDEB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928DCA-A102-F3DA-7D24-779C69E6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2C06E-56DA-4048-A8E0-40FD03B9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791A5-5EE2-D6C4-E0C2-8B0AE4FA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1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5680D-0737-8FD5-1C80-498A1D4C0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43035-DDFC-F9D8-3CC7-338407B66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59588-2574-8A52-47AE-CFBD7F896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CFF93A-D780-0948-CD76-48BF6CCDF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5E2730-A9B8-3A3D-EEEB-7BE10EA8E2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082C49-F719-29B2-90A8-2F4821DBD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401A1F-53B0-B783-4473-383346D3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D28C7-0F7F-4C7B-5BB9-B063D72B0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7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0476-2A6E-1D5B-7A3A-7CF19886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2BABC9-3929-48EA-7580-554D7043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A6DE2-BC9D-7D85-9073-093D05C04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34C5F-C9B0-5D6E-76BB-A63879EE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6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6F654-E532-645C-2FC7-A29C58DA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B2D16-2036-B483-3958-132AA806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EE0B0F-08AA-E4A6-4FBB-439E685AC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6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DC50-817E-48DE-7009-24FD78E1A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8DB8D-BD27-82D2-684C-E40371548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574E6-7C07-E159-24EB-FF8E39E22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72A38-9D7D-3DF1-6129-2577B8167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22619-37EF-4EE2-2486-3E5D21217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5E6A9-DF28-6E31-4EBA-9FF8E237C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8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EF937-0364-53DE-1F8D-1E600C4D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931D60-3C19-965E-A6A0-0F4AB565A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D3498-9F0C-4543-B6EF-F1E97A321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C200F-485A-5524-3EFD-AB9AD385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B2675-94DF-574E-FF19-47665C10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2FE5A-3976-87A4-2D26-A51722BF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0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C8F3ED-BAA9-0E43-6AED-DACAC152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3C65B-0AFA-297D-44A6-8FCFD6F1B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61FE7-8B80-D7A9-5A74-D9F877C2C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5D284-ED42-458B-88D5-8F7DDC9761EE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74A56-88E6-1E71-93F6-B2E37FC72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EA3B7-DB47-5E96-8226-83F6D25A7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7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ython/default.as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78BB8-8E39-A312-D7C7-49086045F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365125"/>
            <a:ext cx="107188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6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Exception Handling</a:t>
            </a:r>
            <a:endParaRPr lang="en-US" sz="9600" b="1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CA7CCA-8A5D-44F5-044D-C0A7BD793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lvl="1">
              <a:lnSpc>
                <a:spcPct val="100000"/>
              </a:lnSpc>
            </a:pP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try</a:t>
            </a:r>
            <a:r>
              <a:rPr lang="en-US" dirty="0"/>
              <a:t> block lets you test a block of code for errors.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except</a:t>
            </a:r>
            <a:r>
              <a:rPr lang="en-US" dirty="0"/>
              <a:t> block lets you handle the error.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else</a:t>
            </a:r>
            <a:r>
              <a:rPr lang="en-US" dirty="0"/>
              <a:t> block lets you execute code when there is no error.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 lvl="1">
              <a:lnSpc>
                <a:spcPct val="100000"/>
              </a:lnSpc>
            </a:pPr>
            <a:r>
              <a:rPr lang="en-US" dirty="0"/>
              <a:t>The </a:t>
            </a:r>
            <a:r>
              <a:rPr lang="en-US" dirty="0">
                <a:solidFill>
                  <a:srgbClr val="FF0000"/>
                </a:solidFill>
              </a:rPr>
              <a:t>finally</a:t>
            </a:r>
            <a:r>
              <a:rPr lang="en-US" dirty="0"/>
              <a:t> block lets you execute code, regardless of the result of the try- and except blocks.</a:t>
            </a:r>
          </a:p>
        </p:txBody>
      </p:sp>
    </p:spTree>
    <p:extLst>
      <p:ext uri="{BB962C8B-B14F-4D97-AF65-F5344CB8AC3E}">
        <p14:creationId xmlns:p14="http://schemas.microsoft.com/office/powerpoint/2010/main" val="829614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41018-1BB9-D3E1-0753-5AC2B3EE2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744" y="284813"/>
            <a:ext cx="10964056" cy="5892150"/>
          </a:xfrm>
        </p:spPr>
        <p:txBody>
          <a:bodyPr>
            <a:normAutofit/>
          </a:bodyPr>
          <a:lstStyle/>
          <a:p>
            <a:pPr lvl="1">
              <a:lnSpc>
                <a:spcPct val="130000"/>
              </a:lnSpc>
            </a:pPr>
            <a:r>
              <a:rPr lang="en-US" dirty="0"/>
              <a:t>In addition you can specify if the file should be handled as binary or text mode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"t" - Text - Default value. Text mode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"b" - Binary - Binary mode (e.g. images)</a:t>
            </a:r>
          </a:p>
          <a:p>
            <a:pPr marL="228600" lvl="1">
              <a:lnSpc>
                <a:spcPct val="120000"/>
              </a:lnSpc>
              <a:spcBef>
                <a:spcPts val="1000"/>
              </a:spcBef>
            </a:pPr>
            <a:r>
              <a:rPr lang="en-US" b="1" dirty="0"/>
              <a:t>Syntax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To open a file for reading it is enough to specify the name of the file: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 code above is the same as: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Because "r" for read, and "t" for text are the default values, you do not need to specify them.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Note: Make sure the file exists, or else you will get an error.</a:t>
            </a:r>
          </a:p>
        </p:txBody>
      </p:sp>
    </p:spTree>
    <p:extLst>
      <p:ext uri="{BB962C8B-B14F-4D97-AF65-F5344CB8AC3E}">
        <p14:creationId xmlns:p14="http://schemas.microsoft.com/office/powerpoint/2010/main" val="3305857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BBDA-D08E-6998-F0ED-1F993D56A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33" y="254833"/>
            <a:ext cx="11572407" cy="6603167"/>
          </a:xfrm>
        </p:spPr>
        <p:txBody>
          <a:bodyPr>
            <a:noAutofit/>
          </a:bodyPr>
          <a:lstStyle/>
          <a:p>
            <a:pPr marL="228600" lvl="1">
              <a:lnSpc>
                <a:spcPct val="140000"/>
              </a:lnSpc>
              <a:spcBef>
                <a:spcPts val="1000"/>
              </a:spcBef>
            </a:pPr>
            <a:r>
              <a:rPr lang="en-US" b="1" dirty="0"/>
              <a:t>Open a File on the Server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Assume we have the following file, located in the same folder as Python:</a:t>
            </a:r>
          </a:p>
          <a:p>
            <a:pPr marL="1828800" lvl="4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7030A0"/>
                </a:solidFill>
              </a:rPr>
              <a:t>demofile.txt</a:t>
            </a:r>
          </a:p>
          <a:p>
            <a:pPr marL="2286000" lvl="5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7030A0"/>
                </a:solidFill>
              </a:rPr>
              <a:t>Hello! Welcome to demofile.txt</a:t>
            </a:r>
          </a:p>
          <a:p>
            <a:pPr marL="2286000" lvl="5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7030A0"/>
                </a:solidFill>
              </a:rPr>
              <a:t>This file is for testing purposes.</a:t>
            </a:r>
          </a:p>
          <a:p>
            <a:pPr marL="2286000" lvl="5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7030A0"/>
                </a:solidFill>
              </a:rPr>
              <a:t>Good Luck!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To open the file, use the built-in open() function.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The open() function returns a file object, which has a read() method for reading the content of the file: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f.read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8625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07AE8-590F-BC7F-0E96-3FD89F5D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862"/>
            <a:ext cx="10515600" cy="5967101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en-US" dirty="0"/>
              <a:t>If the file is located in a different location, you will have to specify the file path, like this: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Open a file on a different location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"D:\\myfiles\welcome.txt"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f.read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pPr marL="228600" lvl="1">
              <a:lnSpc>
                <a:spcPct val="140000"/>
              </a:lnSpc>
              <a:spcBef>
                <a:spcPts val="1000"/>
              </a:spcBef>
            </a:pPr>
            <a:r>
              <a:rPr lang="en-US" b="1" dirty="0"/>
              <a:t>Read Only Parts of the File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By default the read() method returns the whole text, but you can also specify how many characters you want to return: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Return the 5 first characters of the file: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f.read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51875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BBDA-D08E-6998-F0ED-1F993D56A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11" y="149902"/>
            <a:ext cx="11842230" cy="6027061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sz="2400" b="1" dirty="0"/>
              <a:t>Read Lines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You can return one line by using the </a:t>
            </a:r>
            <a:r>
              <a:rPr lang="en-US" dirty="0" err="1"/>
              <a:t>readline</a:t>
            </a:r>
            <a:r>
              <a:rPr lang="en-US" dirty="0"/>
              <a:t>() method: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Read one line of the file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f.readline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By calling </a:t>
            </a:r>
            <a:r>
              <a:rPr lang="en-US" dirty="0" err="1"/>
              <a:t>readline</a:t>
            </a:r>
            <a:r>
              <a:rPr lang="en-US" dirty="0"/>
              <a:t>() two times, you can read the two first lines: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Read two lines of the file: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f.readline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f.readline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By looping through the lines of the file, you can read the whole file, line by line: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Loop through the file line by line: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218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07AE8-590F-BC7F-0E96-3FD89F5D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4734"/>
            <a:ext cx="10515600" cy="5772229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/>
              <a:t>Close Files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It is a good practice to always close the file when you are done with it.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Example: Close the file when you are finish with it</a:t>
            </a:r>
          </a:p>
          <a:p>
            <a:pPr marL="457200" lvl="1" indent="0">
              <a:lnSpc>
                <a:spcPct val="130000"/>
              </a:lnSpc>
              <a:buNone/>
            </a:pPr>
            <a:endParaRPr lang="en-US" dirty="0"/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f.readline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f.close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</a:p>
          <a:p>
            <a:pPr marL="914400" lvl="2" indent="0">
              <a:buNone/>
            </a:pPr>
            <a:endParaRPr lang="en-US" sz="24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lvl="1">
              <a:lnSpc>
                <a:spcPct val="130000"/>
              </a:lnSpc>
            </a:pPr>
            <a:r>
              <a:rPr lang="en-US" dirty="0"/>
              <a:t>Note: You should always close your files, in some cases, due to buffering, changes made to a file may not show until you close the file.</a:t>
            </a:r>
          </a:p>
        </p:txBody>
      </p:sp>
    </p:spTree>
    <p:extLst>
      <p:ext uri="{BB962C8B-B14F-4D97-AF65-F5344CB8AC3E}">
        <p14:creationId xmlns:p14="http://schemas.microsoft.com/office/powerpoint/2010/main" val="1143474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BBDA-D08E-6998-F0ED-1F993D56A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4675"/>
            <a:ext cx="10515600" cy="5682288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sz="2400" b="1" dirty="0"/>
              <a:t>Write to an Existing File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To write to an existing file, you must add a parameter to the open() function: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"w" - Write - will overwrite any existing content</a:t>
            </a:r>
          </a:p>
          <a:p>
            <a:pPr lvl="2">
              <a:lnSpc>
                <a:spcPct val="150000"/>
              </a:lnSpc>
            </a:pPr>
            <a:r>
              <a:rPr lang="en-US" dirty="0"/>
              <a:t>"a" - Append - will append to the end of the file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Open the file "demofile2.txt" and append content to the file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"demofile2.txt"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f.write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"Now the file has more content!"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f.close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#open and read the file after the appending:</a:t>
            </a:r>
            <a:b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"demofile2.txt"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f.read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50421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07AE8-590F-BC7F-0E96-3FD89F5D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784"/>
            <a:ext cx="10515600" cy="5847179"/>
          </a:xfrm>
        </p:spPr>
        <p:txBody>
          <a:bodyPr>
            <a:normAutofit/>
          </a:bodyPr>
          <a:lstStyle/>
          <a:p>
            <a:pPr lvl="1">
              <a:lnSpc>
                <a:spcPct val="130000"/>
              </a:lnSpc>
            </a:pPr>
            <a:r>
              <a:rPr lang="en-US" dirty="0"/>
              <a:t>Example: Open the file "demofile3.txt" and overwrite the content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"demofile3.txt"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"w"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f.write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"Woops! I have deleted the content!"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f.close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#open and read the file after the appending:</a:t>
            </a:r>
            <a:b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"demofile3.txt"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f.read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())</a:t>
            </a:r>
          </a:p>
          <a:p>
            <a:pPr lvl="1">
              <a:lnSpc>
                <a:spcPct val="140000"/>
              </a:lnSpc>
            </a:pPr>
            <a:r>
              <a:rPr lang="en-US" dirty="0"/>
              <a:t>Note: the "w" method will overwrite the entire file.</a:t>
            </a:r>
          </a:p>
        </p:txBody>
      </p:sp>
    </p:spTree>
    <p:extLst>
      <p:ext uri="{BB962C8B-B14F-4D97-AF65-F5344CB8AC3E}">
        <p14:creationId xmlns:p14="http://schemas.microsoft.com/office/powerpoint/2010/main" val="1854421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BBDA-D08E-6998-F0ED-1F993D56A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52" y="164890"/>
            <a:ext cx="11128948" cy="6176963"/>
          </a:xfrm>
        </p:spPr>
        <p:txBody>
          <a:bodyPr>
            <a:noAutofit/>
          </a:bodyPr>
          <a:lstStyle/>
          <a:p>
            <a:pPr marL="228600" lvl="1">
              <a:lnSpc>
                <a:spcPct val="140000"/>
              </a:lnSpc>
              <a:spcBef>
                <a:spcPts val="1000"/>
              </a:spcBef>
            </a:pPr>
            <a:r>
              <a:rPr lang="en-US" b="1" dirty="0"/>
              <a:t>Create a New File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To create a new file in Python, use the open() method, with one of the following parameters: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"x" - Create - will create a file, returns an error if the file exist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"a" - Append - will create a file if the specified file does not exist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"w" - Write - will create a file if the specified file does not exist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Create a file called "myfile.txt":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"myfile.txt"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"x"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Result: a new empty file is created!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Example: Create a new file if it does not exist: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"myfile.txt"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"w"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7280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07AE8-590F-BC7F-0E96-3FD89F5DD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891" y="254833"/>
            <a:ext cx="11827239" cy="592213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Delete a File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To delete a file, you must import the OS module, and run its </a:t>
            </a:r>
            <a:r>
              <a:rPr lang="en-US" dirty="0" err="1"/>
              <a:t>os.remove</a:t>
            </a:r>
            <a:r>
              <a:rPr lang="en-US" dirty="0"/>
              <a:t>() function: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Remove the file "demofile.txt":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pt-BR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os</a:t>
            </a:r>
            <a:br>
              <a:rPr lang="pt-BR" sz="2400" dirty="0"/>
            </a:b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os.remove(</a:t>
            </a:r>
            <a:r>
              <a:rPr lang="pt-BR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228600" lvl="1">
              <a:lnSpc>
                <a:spcPct val="100000"/>
              </a:lnSpc>
              <a:spcBef>
                <a:spcPts val="1000"/>
              </a:spcBef>
            </a:pPr>
            <a:r>
              <a:rPr lang="en-US" b="1" dirty="0"/>
              <a:t>Check if File exist: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To avoid getting an error, you might want to check if the file exists before you try to delete it: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Check if file exists, then delete it: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pt-BR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os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os.path.exists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os.remove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"The file does not exist"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402616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7CA5F-E718-5EA6-ECCF-1F44D2DE4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US" dirty="0"/>
              <a:t>Delete Folder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To delete an entire folder, use the </a:t>
            </a:r>
            <a:r>
              <a:rPr lang="en-US" dirty="0" err="1"/>
              <a:t>os.rmdir</a:t>
            </a:r>
            <a:r>
              <a:rPr lang="en-US" dirty="0"/>
              <a:t>() method: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Example: Remove the folder "</a:t>
            </a:r>
            <a:r>
              <a:rPr lang="en-US" dirty="0" err="1"/>
              <a:t>myfolder</a:t>
            </a:r>
            <a:r>
              <a:rPr lang="en-US" dirty="0"/>
              <a:t>":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import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os.rmdir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myfolder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Note: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You can only remove </a:t>
            </a:r>
            <a:r>
              <a:rPr lang="en-US" sz="2400" b="0" i="1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empty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 folders.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64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FE565-1232-DECC-E3CA-903B892BC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Exception Handling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2F449-F5F9-3FC4-3BBB-58911B59D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0300"/>
            <a:ext cx="10515600" cy="504666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When an error occurs, or exception as we call it, Python will normally stop and generate an error message.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These exceptions can be handled using the </a:t>
            </a:r>
            <a:r>
              <a:rPr lang="en-US" sz="2400" dirty="0">
                <a:solidFill>
                  <a:srgbClr val="FF0000"/>
                </a:solidFill>
              </a:rPr>
              <a:t>try</a:t>
            </a:r>
            <a:r>
              <a:rPr lang="en-US" sz="2400" dirty="0"/>
              <a:t> statement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Example: The try block will generate an exception, because x is not defined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try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 #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x is not defined</a:t>
            </a:r>
            <a:br>
              <a:rPr lang="en-US" dirty="0"/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except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dirty="0"/>
            </a:b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"An exception occurred"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sz="2400" dirty="0"/>
              <a:t>Since the try block raises an error, the except block will be executed.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Without the try block, the program will crash and raise an error:</a:t>
            </a:r>
          </a:p>
        </p:txBody>
      </p:sp>
    </p:spTree>
    <p:extLst>
      <p:ext uri="{BB962C8B-B14F-4D97-AF65-F5344CB8AC3E}">
        <p14:creationId xmlns:p14="http://schemas.microsoft.com/office/powerpoint/2010/main" val="16588174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41018-1BB9-D3E1-0753-5AC2B3EE2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911" y="764498"/>
            <a:ext cx="11617378" cy="5412465"/>
          </a:xfrm>
        </p:spPr>
        <p:txBody>
          <a:bodyPr>
            <a:normAutofit/>
          </a:bodyPr>
          <a:lstStyle/>
          <a:p>
            <a:pPr lvl="1">
              <a:lnSpc>
                <a:spcPct val="130000"/>
              </a:lnSpc>
            </a:pPr>
            <a:r>
              <a:rPr lang="en-US" dirty="0"/>
              <a:t>This can be useful to close objects and clean up resources: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Example: Try to open and write to a file that is not writable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f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"demofile.txt"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f.write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"Lorum Ipsum"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except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"Something went wrong when writing to the file"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finally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f.close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except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"Something went wrong when opening the file"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2299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5CD8-E00C-751A-66A1-69C681900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361CE-A0E3-2020-B8C3-9F2DA53EA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Python Tutorial (w3schools.com)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25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BBDA-D08E-6998-F0ED-1F993D56A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900"/>
            <a:ext cx="10515600" cy="59610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Many Exceptions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You can define as many exception blocks as you want, e.g. if you want to execute a special block of code for a special kind of error: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Example: Print one message if the try block raises a </a:t>
            </a:r>
            <a:r>
              <a:rPr lang="en-US" sz="2400" dirty="0" err="1"/>
              <a:t>NameError</a:t>
            </a:r>
            <a:r>
              <a:rPr lang="en-US" sz="2400" dirty="0"/>
              <a:t> and another for other errors: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except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NameError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"Variable x is not defined"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except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"Something else went wrong"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4626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41018-1BB9-D3E1-0753-5AC2B3EE2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4479"/>
            <a:ext cx="10515600" cy="538248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Else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You can use the else keyword to define a block of code to be executed </a:t>
            </a:r>
            <a:r>
              <a:rPr lang="en-US" dirty="0">
                <a:solidFill>
                  <a:srgbClr val="FF0000"/>
                </a:solidFill>
              </a:rPr>
              <a:t>if no errors were raised</a:t>
            </a:r>
            <a:r>
              <a:rPr lang="en-US" dirty="0"/>
              <a:t>:</a:t>
            </a:r>
          </a:p>
          <a:p>
            <a:pPr lvl="1">
              <a:lnSpc>
                <a:spcPct val="120000"/>
              </a:lnSpc>
            </a:pP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Example: In this example, the try block does not generate any error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except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"Something went wrong"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"Nothing went wrong"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020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BBDA-D08E-6998-F0ED-1F993D56A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4518"/>
            <a:ext cx="10515600" cy="544244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Finally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The finally block, if specified, will be executed regardless if the try block raises an error or not.</a:t>
            </a:r>
          </a:p>
          <a:p>
            <a:pPr lvl="1">
              <a:lnSpc>
                <a:spcPct val="110000"/>
              </a:lnSpc>
            </a:pPr>
            <a:endParaRPr lang="en-US" dirty="0"/>
          </a:p>
          <a:p>
            <a:pPr lvl="1">
              <a:lnSpc>
                <a:spcPct val="110000"/>
              </a:lnSpc>
            </a:pPr>
            <a:r>
              <a:rPr lang="en-US" dirty="0"/>
              <a:t>Example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except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"Something went wrong"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finally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"The 'try except' is finished"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3894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8BBDA-D08E-6998-F0ED-1F993D56AD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616"/>
            <a:ext cx="10515600" cy="55923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Raise an exception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As a Python developer you can choose to throw an exception if a condition occurs.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To throw (or raise) an exception, use the raise keyword.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Example: Raise an error and stop the program if x is lower than 0: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-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 &lt;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raise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Exception(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"Sorry, no numbers below zero"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6811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41018-1BB9-D3E1-0753-5AC2B3EE2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9725"/>
            <a:ext cx="10515600" cy="5757238"/>
          </a:xfrm>
        </p:spPr>
        <p:txBody>
          <a:bodyPr>
            <a:normAutofit/>
          </a:bodyPr>
          <a:lstStyle/>
          <a:p>
            <a:pPr lvl="1">
              <a:lnSpc>
                <a:spcPct val="110000"/>
              </a:lnSpc>
            </a:pPr>
            <a:r>
              <a:rPr lang="en-US" dirty="0"/>
              <a:t>The raise keyword is used to raise an exception.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You can define what kind of error to raise, and the text to print to the user.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Example: Raise a </a:t>
            </a:r>
            <a:r>
              <a:rPr lang="en-US" dirty="0" err="1"/>
              <a:t>TypeError</a:t>
            </a:r>
            <a:r>
              <a:rPr lang="en-US" dirty="0"/>
              <a:t> if x is not an integer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"hello"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not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 is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raise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TypeError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"Only integers are allowed"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5189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F7BC9-D0DD-32A1-BF91-05A7605A0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466" y="2103437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54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Files in Python</a:t>
            </a:r>
            <a:br>
              <a:rPr lang="en-US" sz="54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</a:b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2386704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F2BDC-CA79-6131-32C6-F602B57A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b="1" dirty="0"/>
              <a:t>File Open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41018-1BB9-D3E1-0753-5AC2B3EE2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744" y="1004340"/>
            <a:ext cx="11467476" cy="5726243"/>
          </a:xfrm>
        </p:spPr>
        <p:txBody>
          <a:bodyPr>
            <a:noAutofit/>
          </a:bodyPr>
          <a:lstStyle/>
          <a:p>
            <a:pPr lvl="1">
              <a:lnSpc>
                <a:spcPct val="130000"/>
              </a:lnSpc>
            </a:pPr>
            <a:r>
              <a:rPr lang="en-US" dirty="0"/>
              <a:t>File handling is an important part of any web application.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Python has several functions for creating, reading, updating, and deleting files.</a:t>
            </a:r>
          </a:p>
          <a:p>
            <a:pPr>
              <a:lnSpc>
                <a:spcPct val="140000"/>
              </a:lnSpc>
            </a:pPr>
            <a:r>
              <a:rPr lang="en-US" sz="2400" b="1" dirty="0"/>
              <a:t>File Handling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The key function for working with files in Python is the </a:t>
            </a:r>
            <a:r>
              <a:rPr lang="en-US" b="1" dirty="0">
                <a:solidFill>
                  <a:srgbClr val="FF0000"/>
                </a:solidFill>
              </a:rPr>
              <a:t>open() </a:t>
            </a:r>
            <a:r>
              <a:rPr lang="en-US" dirty="0"/>
              <a:t>function.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The open() function takes </a:t>
            </a:r>
            <a:r>
              <a:rPr lang="en-US" b="1" dirty="0"/>
              <a:t>two parameters</a:t>
            </a:r>
            <a:r>
              <a:rPr lang="en-US" dirty="0"/>
              <a:t>; </a:t>
            </a:r>
            <a:r>
              <a:rPr lang="en-US" dirty="0">
                <a:solidFill>
                  <a:srgbClr val="7030A0"/>
                </a:solidFill>
              </a:rPr>
              <a:t>filename</a:t>
            </a:r>
            <a:r>
              <a:rPr lang="en-US" dirty="0"/>
              <a:t>, and </a:t>
            </a:r>
            <a:r>
              <a:rPr lang="en-US" dirty="0">
                <a:solidFill>
                  <a:srgbClr val="7030A0"/>
                </a:solidFill>
              </a:rPr>
              <a:t>mode</a:t>
            </a:r>
            <a:r>
              <a:rPr lang="en-US" dirty="0"/>
              <a:t>.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There are four different methods (modes) for opening a file: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"r" - Read - Default value. Opens a file for reading, error if the file does not exist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"w" - Write - Opens a file for writing, creates the file if it does not exist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"a" - Append - Opens a file for appending, creates the file if it does not exist</a:t>
            </a:r>
          </a:p>
          <a:p>
            <a:pPr lvl="1">
              <a:lnSpc>
                <a:spcPct val="130000"/>
              </a:lnSpc>
            </a:pPr>
            <a:r>
              <a:rPr lang="en-US" dirty="0"/>
              <a:t>"x" - Create - Creates the specified file, returns an error if the file exists</a:t>
            </a:r>
          </a:p>
        </p:txBody>
      </p:sp>
    </p:spTree>
    <p:extLst>
      <p:ext uri="{BB962C8B-B14F-4D97-AF65-F5344CB8AC3E}">
        <p14:creationId xmlns:p14="http://schemas.microsoft.com/office/powerpoint/2010/main" val="3393825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4178</TotalTime>
  <Words>1827</Words>
  <Application>Microsoft Office PowerPoint</Application>
  <PresentationFormat>Widescreen</PresentationFormat>
  <Paragraphs>131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Consolas</vt:lpstr>
      <vt:lpstr>Segoe UI</vt:lpstr>
      <vt:lpstr>Verdana</vt:lpstr>
      <vt:lpstr>Office Theme</vt:lpstr>
      <vt:lpstr>Exception Handling</vt:lpstr>
      <vt:lpstr>Exception Handling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Files in Python </vt:lpstr>
      <vt:lpstr>File Open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 Introduction </dc:title>
  <dc:creator>Mohammad Klaib</dc:creator>
  <cp:lastModifiedBy>Mohammad Klaib</cp:lastModifiedBy>
  <cp:revision>614</cp:revision>
  <dcterms:created xsi:type="dcterms:W3CDTF">2022-10-16T05:14:17Z</dcterms:created>
  <dcterms:modified xsi:type="dcterms:W3CDTF">2023-01-07T09:22:03Z</dcterms:modified>
</cp:coreProperties>
</file>