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515" r:id="rId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76">
          <p15:clr>
            <a:srgbClr val="A4A3A4"/>
          </p15:clr>
        </p15:guide>
        <p15:guide id="2" pos="576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E6E6"/>
    <a:srgbClr val="E6FFFF"/>
    <a:srgbClr val="FF5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5008" autoAdjust="0"/>
    <p:restoredTop sz="86377" autoAdjust="0"/>
  </p:normalViewPr>
  <p:slideViewPr>
    <p:cSldViewPr>
      <p:cViewPr varScale="1">
        <p:scale>
          <a:sx n="94" d="100"/>
          <a:sy n="94" d="100"/>
        </p:scale>
        <p:origin x="78" y="78"/>
      </p:cViewPr>
      <p:guideLst>
        <p:guide orient="horz" pos="576"/>
        <p:guide pos="57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40" d="100"/>
          <a:sy n="40" d="100"/>
        </p:scale>
        <p:origin x="-1404" y="-78"/>
      </p:cViewPr>
      <p:guideLst>
        <p:guide orient="horz" pos="2160"/>
        <p:guide pos="288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075018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>
              <a:defRPr sz="1000" i="1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 algn="r">
              <a:defRPr sz="1000" i="1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83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50938" y="692150"/>
            <a:ext cx="4556125" cy="34163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0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>
              <a:defRPr sz="1000" i="1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 algn="r">
              <a:defRPr sz="1000" i="1"/>
            </a:lvl1pPr>
          </a:lstStyle>
          <a:p>
            <a:fld id="{265349BC-D10E-414A-8368-CE4584ACA26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7264895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1"/>
          <p:cNvGrpSpPr>
            <a:grpSpLocks/>
          </p:cNvGrpSpPr>
          <p:nvPr/>
        </p:nvGrpSpPr>
        <p:grpSpPr bwMode="auto">
          <a:xfrm>
            <a:off x="0" y="114300"/>
            <a:ext cx="9142413" cy="6742113"/>
            <a:chOff x="0" y="72"/>
            <a:chExt cx="5759" cy="4247"/>
          </a:xfrm>
        </p:grpSpPr>
        <p:sp>
          <p:nvSpPr>
            <p:cNvPr id="5" name="Rectangle 2"/>
            <p:cNvSpPr>
              <a:spLocks noChangeArrowheads="1"/>
            </p:cNvSpPr>
            <p:nvPr/>
          </p:nvSpPr>
          <p:spPr bwMode="hidden">
            <a:xfrm>
              <a:off x="0" y="2112"/>
              <a:ext cx="5759" cy="220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grpSp>
          <p:nvGrpSpPr>
            <p:cNvPr id="6" name="Group 30"/>
            <p:cNvGrpSpPr>
              <a:grpSpLocks/>
            </p:cNvGrpSpPr>
            <p:nvPr/>
          </p:nvGrpSpPr>
          <p:grpSpPr bwMode="auto">
            <a:xfrm>
              <a:off x="0" y="72"/>
              <a:ext cx="5759" cy="2040"/>
              <a:chOff x="0" y="72"/>
              <a:chExt cx="5759" cy="2040"/>
            </a:xfrm>
          </p:grpSpPr>
          <p:sp>
            <p:nvSpPr>
              <p:cNvPr id="7" name="Rectangle 3"/>
              <p:cNvSpPr>
                <a:spLocks noChangeArrowheads="1"/>
              </p:cNvSpPr>
              <p:nvPr/>
            </p:nvSpPr>
            <p:spPr bwMode="hidden">
              <a:xfrm>
                <a:off x="0" y="1872"/>
                <a:ext cx="5759" cy="240"/>
              </a:xfrm>
              <a:prstGeom prst="rect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hlink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  <p:grpSp>
            <p:nvGrpSpPr>
              <p:cNvPr id="8" name="Group 9"/>
              <p:cNvGrpSpPr>
                <a:grpSpLocks/>
              </p:cNvGrpSpPr>
              <p:nvPr/>
            </p:nvGrpSpPr>
            <p:grpSpPr bwMode="auto">
              <a:xfrm>
                <a:off x="2289" y="72"/>
                <a:ext cx="1440" cy="1984"/>
                <a:chOff x="2289" y="72"/>
                <a:chExt cx="1440" cy="1984"/>
              </a:xfrm>
            </p:grpSpPr>
            <p:sp>
              <p:nvSpPr>
                <p:cNvPr id="29" name="Freeform 4"/>
                <p:cNvSpPr>
                  <a:spLocks/>
                </p:cNvSpPr>
                <p:nvPr/>
              </p:nvSpPr>
              <p:spPr bwMode="ltGray">
                <a:xfrm>
                  <a:off x="2289" y="127"/>
                  <a:ext cx="1440" cy="1770"/>
                </a:xfrm>
                <a:custGeom>
                  <a:avLst/>
                  <a:gdLst>
                    <a:gd name="T0" fmla="*/ 901 w 1440"/>
                    <a:gd name="T1" fmla="*/ 33 h 1770"/>
                    <a:gd name="T2" fmla="*/ 1066 w 1440"/>
                    <a:gd name="T3" fmla="*/ 129 h 1770"/>
                    <a:gd name="T4" fmla="*/ 1207 w 1440"/>
                    <a:gd name="T5" fmla="*/ 256 h 1770"/>
                    <a:gd name="T6" fmla="*/ 1316 w 1440"/>
                    <a:gd name="T7" fmla="*/ 410 h 1770"/>
                    <a:gd name="T8" fmla="*/ 1394 w 1440"/>
                    <a:gd name="T9" fmla="*/ 581 h 1770"/>
                    <a:gd name="T10" fmla="*/ 1435 w 1440"/>
                    <a:gd name="T11" fmla="*/ 766 h 1770"/>
                    <a:gd name="T12" fmla="*/ 1435 w 1440"/>
                    <a:gd name="T13" fmla="*/ 958 h 1770"/>
                    <a:gd name="T14" fmla="*/ 1394 w 1440"/>
                    <a:gd name="T15" fmla="*/ 1143 h 1770"/>
                    <a:gd name="T16" fmla="*/ 1316 w 1440"/>
                    <a:gd name="T17" fmla="*/ 1314 h 1770"/>
                    <a:gd name="T18" fmla="*/ 1207 w 1440"/>
                    <a:gd name="T19" fmla="*/ 1468 h 1770"/>
                    <a:gd name="T20" fmla="*/ 1066 w 1440"/>
                    <a:gd name="T21" fmla="*/ 1597 h 1770"/>
                    <a:gd name="T22" fmla="*/ 901 w 1440"/>
                    <a:gd name="T23" fmla="*/ 1691 h 1770"/>
                    <a:gd name="T24" fmla="*/ 721 w 1440"/>
                    <a:gd name="T25" fmla="*/ 1749 h 1770"/>
                    <a:gd name="T26" fmla="*/ 533 w 1440"/>
                    <a:gd name="T27" fmla="*/ 1769 h 1770"/>
                    <a:gd name="T28" fmla="*/ 344 w 1440"/>
                    <a:gd name="T29" fmla="*/ 1749 h 1770"/>
                    <a:gd name="T30" fmla="*/ 165 w 1440"/>
                    <a:gd name="T31" fmla="*/ 1691 h 1770"/>
                    <a:gd name="T32" fmla="*/ 0 w 1440"/>
                    <a:gd name="T33" fmla="*/ 1597 h 1770"/>
                    <a:gd name="T34" fmla="*/ 125 w 1440"/>
                    <a:gd name="T35" fmla="*/ 1571 h 1770"/>
                    <a:gd name="T36" fmla="*/ 281 w 1440"/>
                    <a:gd name="T37" fmla="*/ 1640 h 1770"/>
                    <a:gd name="T38" fmla="*/ 446 w 1440"/>
                    <a:gd name="T39" fmla="*/ 1675 h 1770"/>
                    <a:gd name="T40" fmla="*/ 618 w 1440"/>
                    <a:gd name="T41" fmla="*/ 1675 h 1770"/>
                    <a:gd name="T42" fmla="*/ 785 w 1440"/>
                    <a:gd name="T43" fmla="*/ 1640 h 1770"/>
                    <a:gd name="T44" fmla="*/ 941 w 1440"/>
                    <a:gd name="T45" fmla="*/ 1571 h 1770"/>
                    <a:gd name="T46" fmla="*/ 1080 w 1440"/>
                    <a:gd name="T47" fmla="*/ 1470 h 1770"/>
                    <a:gd name="T48" fmla="*/ 1194 w 1440"/>
                    <a:gd name="T49" fmla="*/ 1343 h 1770"/>
                    <a:gd name="T50" fmla="*/ 1281 w 1440"/>
                    <a:gd name="T51" fmla="*/ 1194 h 1770"/>
                    <a:gd name="T52" fmla="*/ 1332 w 1440"/>
                    <a:gd name="T53" fmla="*/ 1032 h 1770"/>
                    <a:gd name="T54" fmla="*/ 1350 w 1440"/>
                    <a:gd name="T55" fmla="*/ 862 h 1770"/>
                    <a:gd name="T56" fmla="*/ 1332 w 1440"/>
                    <a:gd name="T57" fmla="*/ 691 h 1770"/>
                    <a:gd name="T58" fmla="*/ 1281 w 1440"/>
                    <a:gd name="T59" fmla="*/ 530 h 1770"/>
                    <a:gd name="T60" fmla="*/ 1194 w 1440"/>
                    <a:gd name="T61" fmla="*/ 381 h 1770"/>
                    <a:gd name="T62" fmla="*/ 1080 w 1440"/>
                    <a:gd name="T63" fmla="*/ 254 h 1770"/>
                    <a:gd name="T64" fmla="*/ 941 w 1440"/>
                    <a:gd name="T65" fmla="*/ 154 h 1770"/>
                    <a:gd name="T66" fmla="*/ 785 w 1440"/>
                    <a:gd name="T67" fmla="*/ 85 h 1770"/>
                    <a:gd name="T68" fmla="*/ 812 w 1440"/>
                    <a:gd name="T69" fmla="*/ 0 h 1770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</a:gdLst>
                  <a:ahLst/>
                  <a:cxnLst>
                    <a:cxn ang="T70">
                      <a:pos x="T0" y="T1"/>
                    </a:cxn>
                    <a:cxn ang="T71">
                      <a:pos x="T2" y="T3"/>
                    </a:cxn>
                    <a:cxn ang="T72">
                      <a:pos x="T4" y="T5"/>
                    </a:cxn>
                    <a:cxn ang="T73">
                      <a:pos x="T6" y="T7"/>
                    </a:cxn>
                    <a:cxn ang="T74">
                      <a:pos x="T8" y="T9"/>
                    </a:cxn>
                    <a:cxn ang="T75">
                      <a:pos x="T10" y="T11"/>
                    </a:cxn>
                    <a:cxn ang="T76">
                      <a:pos x="T12" y="T13"/>
                    </a:cxn>
                    <a:cxn ang="T77">
                      <a:pos x="T14" y="T15"/>
                    </a:cxn>
                    <a:cxn ang="T78">
                      <a:pos x="T16" y="T17"/>
                    </a:cxn>
                    <a:cxn ang="T79">
                      <a:pos x="T18" y="T19"/>
                    </a:cxn>
                    <a:cxn ang="T80">
                      <a:pos x="T20" y="T21"/>
                    </a:cxn>
                    <a:cxn ang="T81">
                      <a:pos x="T22" y="T23"/>
                    </a:cxn>
                    <a:cxn ang="T82">
                      <a:pos x="T24" y="T25"/>
                    </a:cxn>
                    <a:cxn ang="T83">
                      <a:pos x="T26" y="T27"/>
                    </a:cxn>
                    <a:cxn ang="T84">
                      <a:pos x="T28" y="T29"/>
                    </a:cxn>
                    <a:cxn ang="T85">
                      <a:pos x="T30" y="T31"/>
                    </a:cxn>
                    <a:cxn ang="T86">
                      <a:pos x="T32" y="T33"/>
                    </a:cxn>
                    <a:cxn ang="T87">
                      <a:pos x="T34" y="T35"/>
                    </a:cxn>
                    <a:cxn ang="T88">
                      <a:pos x="T36" y="T37"/>
                    </a:cxn>
                    <a:cxn ang="T89">
                      <a:pos x="T38" y="T39"/>
                    </a:cxn>
                    <a:cxn ang="T90">
                      <a:pos x="T40" y="T41"/>
                    </a:cxn>
                    <a:cxn ang="T91">
                      <a:pos x="T42" y="T43"/>
                    </a:cxn>
                    <a:cxn ang="T92">
                      <a:pos x="T44" y="T45"/>
                    </a:cxn>
                    <a:cxn ang="T93">
                      <a:pos x="T46" y="T47"/>
                    </a:cxn>
                    <a:cxn ang="T94">
                      <a:pos x="T48" y="T49"/>
                    </a:cxn>
                    <a:cxn ang="T95">
                      <a:pos x="T50" y="T51"/>
                    </a:cxn>
                    <a:cxn ang="T96">
                      <a:pos x="T52" y="T53"/>
                    </a:cxn>
                    <a:cxn ang="T97">
                      <a:pos x="T54" y="T55"/>
                    </a:cxn>
                    <a:cxn ang="T98">
                      <a:pos x="T56" y="T57"/>
                    </a:cxn>
                    <a:cxn ang="T99">
                      <a:pos x="T58" y="T59"/>
                    </a:cxn>
                    <a:cxn ang="T100">
                      <a:pos x="T60" y="T61"/>
                    </a:cxn>
                    <a:cxn ang="T101">
                      <a:pos x="T62" y="T63"/>
                    </a:cxn>
                    <a:cxn ang="T102">
                      <a:pos x="T64" y="T65"/>
                    </a:cxn>
                    <a:cxn ang="T103">
                      <a:pos x="T66" y="T67"/>
                    </a:cxn>
                    <a:cxn ang="T104">
                      <a:pos x="T68" y="T69"/>
                    </a:cxn>
                  </a:cxnLst>
                  <a:rect l="0" t="0" r="r" b="b"/>
                  <a:pathLst>
                    <a:path w="1440" h="1770">
                      <a:moveTo>
                        <a:pt x="812" y="0"/>
                      </a:moveTo>
                      <a:lnTo>
                        <a:pt x="901" y="33"/>
                      </a:lnTo>
                      <a:lnTo>
                        <a:pt x="986" y="78"/>
                      </a:lnTo>
                      <a:lnTo>
                        <a:pt x="1066" y="129"/>
                      </a:lnTo>
                      <a:lnTo>
                        <a:pt x="1140" y="187"/>
                      </a:lnTo>
                      <a:lnTo>
                        <a:pt x="1207" y="256"/>
                      </a:lnTo>
                      <a:lnTo>
                        <a:pt x="1265" y="330"/>
                      </a:lnTo>
                      <a:lnTo>
                        <a:pt x="1316" y="410"/>
                      </a:lnTo>
                      <a:lnTo>
                        <a:pt x="1361" y="492"/>
                      </a:lnTo>
                      <a:lnTo>
                        <a:pt x="1394" y="581"/>
                      </a:lnTo>
                      <a:lnTo>
                        <a:pt x="1419" y="673"/>
                      </a:lnTo>
                      <a:lnTo>
                        <a:pt x="1435" y="766"/>
                      </a:lnTo>
                      <a:lnTo>
                        <a:pt x="1439" y="862"/>
                      </a:lnTo>
                      <a:lnTo>
                        <a:pt x="1435" y="958"/>
                      </a:lnTo>
                      <a:lnTo>
                        <a:pt x="1419" y="1052"/>
                      </a:lnTo>
                      <a:lnTo>
                        <a:pt x="1394" y="1143"/>
                      </a:lnTo>
                      <a:lnTo>
                        <a:pt x="1361" y="1230"/>
                      </a:lnTo>
                      <a:lnTo>
                        <a:pt x="1316" y="1314"/>
                      </a:lnTo>
                      <a:lnTo>
                        <a:pt x="1265" y="1395"/>
                      </a:lnTo>
                      <a:lnTo>
                        <a:pt x="1207" y="1468"/>
                      </a:lnTo>
                      <a:lnTo>
                        <a:pt x="1140" y="1537"/>
                      </a:lnTo>
                      <a:lnTo>
                        <a:pt x="1066" y="1597"/>
                      </a:lnTo>
                      <a:lnTo>
                        <a:pt x="986" y="1646"/>
                      </a:lnTo>
                      <a:lnTo>
                        <a:pt x="901" y="1691"/>
                      </a:lnTo>
                      <a:lnTo>
                        <a:pt x="812" y="1724"/>
                      </a:lnTo>
                      <a:lnTo>
                        <a:pt x="721" y="1749"/>
                      </a:lnTo>
                      <a:lnTo>
                        <a:pt x="627" y="1765"/>
                      </a:lnTo>
                      <a:lnTo>
                        <a:pt x="533" y="1769"/>
                      </a:lnTo>
                      <a:lnTo>
                        <a:pt x="437" y="1765"/>
                      </a:lnTo>
                      <a:lnTo>
                        <a:pt x="344" y="1749"/>
                      </a:lnTo>
                      <a:lnTo>
                        <a:pt x="252" y="1724"/>
                      </a:lnTo>
                      <a:lnTo>
                        <a:pt x="165" y="1691"/>
                      </a:lnTo>
                      <a:lnTo>
                        <a:pt x="80" y="1646"/>
                      </a:lnTo>
                      <a:lnTo>
                        <a:pt x="0" y="1597"/>
                      </a:lnTo>
                      <a:lnTo>
                        <a:pt x="51" y="1524"/>
                      </a:lnTo>
                      <a:lnTo>
                        <a:pt x="125" y="1571"/>
                      </a:lnTo>
                      <a:lnTo>
                        <a:pt x="201" y="1609"/>
                      </a:lnTo>
                      <a:lnTo>
                        <a:pt x="281" y="1640"/>
                      </a:lnTo>
                      <a:lnTo>
                        <a:pt x="364" y="1662"/>
                      </a:lnTo>
                      <a:lnTo>
                        <a:pt x="446" y="1675"/>
                      </a:lnTo>
                      <a:lnTo>
                        <a:pt x="533" y="1680"/>
                      </a:lnTo>
                      <a:lnTo>
                        <a:pt x="618" y="1675"/>
                      </a:lnTo>
                      <a:lnTo>
                        <a:pt x="703" y="1662"/>
                      </a:lnTo>
                      <a:lnTo>
                        <a:pt x="785" y="1640"/>
                      </a:lnTo>
                      <a:lnTo>
                        <a:pt x="866" y="1609"/>
                      </a:lnTo>
                      <a:lnTo>
                        <a:pt x="941" y="1571"/>
                      </a:lnTo>
                      <a:lnTo>
                        <a:pt x="1013" y="1524"/>
                      </a:lnTo>
                      <a:lnTo>
                        <a:pt x="1080" y="1470"/>
                      </a:lnTo>
                      <a:lnTo>
                        <a:pt x="1140" y="1410"/>
                      </a:lnTo>
                      <a:lnTo>
                        <a:pt x="1194" y="1343"/>
                      </a:lnTo>
                      <a:lnTo>
                        <a:pt x="1240" y="1270"/>
                      </a:lnTo>
                      <a:lnTo>
                        <a:pt x="1281" y="1194"/>
                      </a:lnTo>
                      <a:lnTo>
                        <a:pt x="1312" y="1116"/>
                      </a:lnTo>
                      <a:lnTo>
                        <a:pt x="1332" y="1032"/>
                      </a:lnTo>
                      <a:lnTo>
                        <a:pt x="1345" y="947"/>
                      </a:lnTo>
                      <a:lnTo>
                        <a:pt x="1350" y="862"/>
                      </a:lnTo>
                      <a:lnTo>
                        <a:pt x="1345" y="775"/>
                      </a:lnTo>
                      <a:lnTo>
                        <a:pt x="1332" y="691"/>
                      </a:lnTo>
                      <a:lnTo>
                        <a:pt x="1312" y="608"/>
                      </a:lnTo>
                      <a:lnTo>
                        <a:pt x="1281" y="530"/>
                      </a:lnTo>
                      <a:lnTo>
                        <a:pt x="1240" y="452"/>
                      </a:lnTo>
                      <a:lnTo>
                        <a:pt x="1194" y="381"/>
                      </a:lnTo>
                      <a:lnTo>
                        <a:pt x="1140" y="314"/>
                      </a:lnTo>
                      <a:lnTo>
                        <a:pt x="1080" y="254"/>
                      </a:lnTo>
                      <a:lnTo>
                        <a:pt x="1013" y="201"/>
                      </a:lnTo>
                      <a:lnTo>
                        <a:pt x="941" y="154"/>
                      </a:lnTo>
                      <a:lnTo>
                        <a:pt x="866" y="114"/>
                      </a:lnTo>
                      <a:lnTo>
                        <a:pt x="785" y="85"/>
                      </a:lnTo>
                      <a:lnTo>
                        <a:pt x="788" y="78"/>
                      </a:lnTo>
                      <a:lnTo>
                        <a:pt x="812" y="0"/>
                      </a:lnTo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" name="Line 5"/>
                <p:cNvSpPr>
                  <a:spLocks noChangeShapeType="1"/>
                </p:cNvSpPr>
                <p:nvPr/>
              </p:nvSpPr>
              <p:spPr bwMode="ltGray">
                <a:xfrm flipV="1">
                  <a:off x="2324" y="1620"/>
                  <a:ext cx="143" cy="258"/>
                </a:xfrm>
                <a:prstGeom prst="line">
                  <a:avLst/>
                </a:prstGeom>
                <a:noFill/>
                <a:ln w="25400">
                  <a:solidFill>
                    <a:schemeClr val="bg1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1" name="Line 6"/>
                <p:cNvSpPr>
                  <a:spLocks noChangeShapeType="1"/>
                </p:cNvSpPr>
                <p:nvPr/>
              </p:nvSpPr>
              <p:spPr bwMode="ltGray">
                <a:xfrm flipV="1">
                  <a:off x="3119" y="243"/>
                  <a:ext cx="50" cy="99"/>
                </a:xfrm>
                <a:prstGeom prst="line">
                  <a:avLst/>
                </a:prstGeom>
                <a:noFill/>
                <a:ln w="25400">
                  <a:solidFill>
                    <a:schemeClr val="bg1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2" name="Line 7"/>
                <p:cNvSpPr>
                  <a:spLocks noChangeShapeType="1"/>
                </p:cNvSpPr>
                <p:nvPr/>
              </p:nvSpPr>
              <p:spPr bwMode="ltGray">
                <a:xfrm flipV="1">
                  <a:off x="3203" y="72"/>
                  <a:ext cx="50" cy="99"/>
                </a:xfrm>
                <a:prstGeom prst="line">
                  <a:avLst/>
                </a:prstGeom>
                <a:noFill/>
                <a:ln w="25400">
                  <a:solidFill>
                    <a:schemeClr val="bg1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3" name="Freeform 8"/>
                <p:cNvSpPr>
                  <a:spLocks/>
                </p:cNvSpPr>
                <p:nvPr/>
              </p:nvSpPr>
              <p:spPr bwMode="ltGray">
                <a:xfrm>
                  <a:off x="2483" y="1903"/>
                  <a:ext cx="841" cy="153"/>
                </a:xfrm>
                <a:custGeom>
                  <a:avLst/>
                  <a:gdLst>
                    <a:gd name="T0" fmla="*/ 3 w 841"/>
                    <a:gd name="T1" fmla="*/ 98 h 153"/>
                    <a:gd name="T2" fmla="*/ 20 w 841"/>
                    <a:gd name="T3" fmla="*/ 80 h 153"/>
                    <a:gd name="T4" fmla="*/ 44 w 841"/>
                    <a:gd name="T5" fmla="*/ 65 h 153"/>
                    <a:gd name="T6" fmla="*/ 89 w 841"/>
                    <a:gd name="T7" fmla="*/ 43 h 153"/>
                    <a:gd name="T8" fmla="*/ 140 w 841"/>
                    <a:gd name="T9" fmla="*/ 30 h 153"/>
                    <a:gd name="T10" fmla="*/ 188 w 841"/>
                    <a:gd name="T11" fmla="*/ 19 h 153"/>
                    <a:gd name="T12" fmla="*/ 253 w 841"/>
                    <a:gd name="T13" fmla="*/ 9 h 153"/>
                    <a:gd name="T14" fmla="*/ 314 w 841"/>
                    <a:gd name="T15" fmla="*/ 3 h 153"/>
                    <a:gd name="T16" fmla="*/ 386 w 841"/>
                    <a:gd name="T17" fmla="*/ 0 h 153"/>
                    <a:gd name="T18" fmla="*/ 475 w 841"/>
                    <a:gd name="T19" fmla="*/ 1 h 153"/>
                    <a:gd name="T20" fmla="*/ 567 w 841"/>
                    <a:gd name="T21" fmla="*/ 6 h 153"/>
                    <a:gd name="T22" fmla="*/ 632 w 841"/>
                    <a:gd name="T23" fmla="*/ 14 h 153"/>
                    <a:gd name="T24" fmla="*/ 700 w 841"/>
                    <a:gd name="T25" fmla="*/ 27 h 153"/>
                    <a:gd name="T26" fmla="*/ 765 w 841"/>
                    <a:gd name="T27" fmla="*/ 47 h 153"/>
                    <a:gd name="T28" fmla="*/ 799 w 841"/>
                    <a:gd name="T29" fmla="*/ 66 h 153"/>
                    <a:gd name="T30" fmla="*/ 820 w 841"/>
                    <a:gd name="T31" fmla="*/ 82 h 153"/>
                    <a:gd name="T32" fmla="*/ 840 w 841"/>
                    <a:gd name="T33" fmla="*/ 108 h 153"/>
                    <a:gd name="T34" fmla="*/ 806 w 841"/>
                    <a:gd name="T35" fmla="*/ 122 h 153"/>
                    <a:gd name="T36" fmla="*/ 748 w 841"/>
                    <a:gd name="T37" fmla="*/ 133 h 153"/>
                    <a:gd name="T38" fmla="*/ 676 w 841"/>
                    <a:gd name="T39" fmla="*/ 141 h 153"/>
                    <a:gd name="T40" fmla="*/ 608 w 841"/>
                    <a:gd name="T41" fmla="*/ 148 h 153"/>
                    <a:gd name="T42" fmla="*/ 526 w 841"/>
                    <a:gd name="T43" fmla="*/ 151 h 153"/>
                    <a:gd name="T44" fmla="*/ 437 w 841"/>
                    <a:gd name="T45" fmla="*/ 152 h 153"/>
                    <a:gd name="T46" fmla="*/ 352 w 841"/>
                    <a:gd name="T47" fmla="*/ 152 h 153"/>
                    <a:gd name="T48" fmla="*/ 263 w 841"/>
                    <a:gd name="T49" fmla="*/ 151 h 153"/>
                    <a:gd name="T50" fmla="*/ 164 w 841"/>
                    <a:gd name="T51" fmla="*/ 143 h 153"/>
                    <a:gd name="T52" fmla="*/ 85 w 841"/>
                    <a:gd name="T53" fmla="*/ 135 h 153"/>
                    <a:gd name="T54" fmla="*/ 20 w 841"/>
                    <a:gd name="T55" fmla="*/ 120 h 153"/>
                    <a:gd name="T56" fmla="*/ 0 w 841"/>
                    <a:gd name="T57" fmla="*/ 109 h 153"/>
                    <a:gd name="T58" fmla="*/ 3 w 841"/>
                    <a:gd name="T59" fmla="*/ 98 h 153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</a:gdLst>
                  <a:ahLst/>
                  <a:cxnLst>
                    <a:cxn ang="T60">
                      <a:pos x="T0" y="T1"/>
                    </a:cxn>
                    <a:cxn ang="T61">
                      <a:pos x="T2" y="T3"/>
                    </a:cxn>
                    <a:cxn ang="T62">
                      <a:pos x="T4" y="T5"/>
                    </a:cxn>
                    <a:cxn ang="T63">
                      <a:pos x="T6" y="T7"/>
                    </a:cxn>
                    <a:cxn ang="T64">
                      <a:pos x="T8" y="T9"/>
                    </a:cxn>
                    <a:cxn ang="T65">
                      <a:pos x="T10" y="T11"/>
                    </a:cxn>
                    <a:cxn ang="T66">
                      <a:pos x="T12" y="T13"/>
                    </a:cxn>
                    <a:cxn ang="T67">
                      <a:pos x="T14" y="T15"/>
                    </a:cxn>
                    <a:cxn ang="T68">
                      <a:pos x="T16" y="T17"/>
                    </a:cxn>
                    <a:cxn ang="T69">
                      <a:pos x="T18" y="T19"/>
                    </a:cxn>
                    <a:cxn ang="T70">
                      <a:pos x="T20" y="T21"/>
                    </a:cxn>
                    <a:cxn ang="T71">
                      <a:pos x="T22" y="T23"/>
                    </a:cxn>
                    <a:cxn ang="T72">
                      <a:pos x="T24" y="T25"/>
                    </a:cxn>
                    <a:cxn ang="T73">
                      <a:pos x="T26" y="T27"/>
                    </a:cxn>
                    <a:cxn ang="T74">
                      <a:pos x="T28" y="T29"/>
                    </a:cxn>
                    <a:cxn ang="T75">
                      <a:pos x="T30" y="T31"/>
                    </a:cxn>
                    <a:cxn ang="T76">
                      <a:pos x="T32" y="T33"/>
                    </a:cxn>
                    <a:cxn ang="T77">
                      <a:pos x="T34" y="T35"/>
                    </a:cxn>
                    <a:cxn ang="T78">
                      <a:pos x="T36" y="T37"/>
                    </a:cxn>
                    <a:cxn ang="T79">
                      <a:pos x="T38" y="T39"/>
                    </a:cxn>
                    <a:cxn ang="T80">
                      <a:pos x="T40" y="T41"/>
                    </a:cxn>
                    <a:cxn ang="T81">
                      <a:pos x="T42" y="T43"/>
                    </a:cxn>
                    <a:cxn ang="T82">
                      <a:pos x="T44" y="T45"/>
                    </a:cxn>
                    <a:cxn ang="T83">
                      <a:pos x="T46" y="T47"/>
                    </a:cxn>
                    <a:cxn ang="T84">
                      <a:pos x="T48" y="T49"/>
                    </a:cxn>
                    <a:cxn ang="T85">
                      <a:pos x="T50" y="T51"/>
                    </a:cxn>
                    <a:cxn ang="T86">
                      <a:pos x="T52" y="T53"/>
                    </a:cxn>
                    <a:cxn ang="T87">
                      <a:pos x="T54" y="T55"/>
                    </a:cxn>
                    <a:cxn ang="T88">
                      <a:pos x="T56" y="T57"/>
                    </a:cxn>
                    <a:cxn ang="T89">
                      <a:pos x="T58" y="T59"/>
                    </a:cxn>
                  </a:cxnLst>
                  <a:rect l="0" t="0" r="r" b="b"/>
                  <a:pathLst>
                    <a:path w="841" h="153">
                      <a:moveTo>
                        <a:pt x="3" y="98"/>
                      </a:moveTo>
                      <a:lnTo>
                        <a:pt x="20" y="80"/>
                      </a:lnTo>
                      <a:lnTo>
                        <a:pt x="44" y="65"/>
                      </a:lnTo>
                      <a:lnTo>
                        <a:pt x="89" y="43"/>
                      </a:lnTo>
                      <a:lnTo>
                        <a:pt x="140" y="30"/>
                      </a:lnTo>
                      <a:lnTo>
                        <a:pt x="188" y="19"/>
                      </a:lnTo>
                      <a:lnTo>
                        <a:pt x="253" y="9"/>
                      </a:lnTo>
                      <a:lnTo>
                        <a:pt x="314" y="3"/>
                      </a:lnTo>
                      <a:lnTo>
                        <a:pt x="386" y="0"/>
                      </a:lnTo>
                      <a:lnTo>
                        <a:pt x="475" y="1"/>
                      </a:lnTo>
                      <a:lnTo>
                        <a:pt x="567" y="6"/>
                      </a:lnTo>
                      <a:lnTo>
                        <a:pt x="632" y="14"/>
                      </a:lnTo>
                      <a:lnTo>
                        <a:pt x="700" y="27"/>
                      </a:lnTo>
                      <a:lnTo>
                        <a:pt x="765" y="47"/>
                      </a:lnTo>
                      <a:lnTo>
                        <a:pt x="799" y="66"/>
                      </a:lnTo>
                      <a:lnTo>
                        <a:pt x="820" y="82"/>
                      </a:lnTo>
                      <a:lnTo>
                        <a:pt x="840" y="108"/>
                      </a:lnTo>
                      <a:lnTo>
                        <a:pt x="806" y="122"/>
                      </a:lnTo>
                      <a:lnTo>
                        <a:pt x="748" y="133"/>
                      </a:lnTo>
                      <a:lnTo>
                        <a:pt x="676" y="141"/>
                      </a:lnTo>
                      <a:lnTo>
                        <a:pt x="608" y="148"/>
                      </a:lnTo>
                      <a:lnTo>
                        <a:pt x="526" y="151"/>
                      </a:lnTo>
                      <a:lnTo>
                        <a:pt x="437" y="152"/>
                      </a:lnTo>
                      <a:lnTo>
                        <a:pt x="352" y="152"/>
                      </a:lnTo>
                      <a:lnTo>
                        <a:pt x="263" y="151"/>
                      </a:lnTo>
                      <a:lnTo>
                        <a:pt x="164" y="143"/>
                      </a:lnTo>
                      <a:lnTo>
                        <a:pt x="85" y="135"/>
                      </a:lnTo>
                      <a:lnTo>
                        <a:pt x="20" y="120"/>
                      </a:lnTo>
                      <a:lnTo>
                        <a:pt x="0" y="109"/>
                      </a:lnTo>
                      <a:lnTo>
                        <a:pt x="3" y="98"/>
                      </a:lnTo>
                    </a:path>
                  </a:pathLst>
                </a:custGeom>
                <a:gradFill rotWithShape="0">
                  <a:gsLst>
                    <a:gs pos="0">
                      <a:schemeClr val="bg1"/>
                    </a:gs>
                    <a:gs pos="100000">
                      <a:schemeClr val="bg2"/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9" name="Oval 10"/>
              <p:cNvSpPr>
                <a:spLocks noChangeArrowheads="1"/>
              </p:cNvSpPr>
              <p:nvPr/>
            </p:nvSpPr>
            <p:spPr bwMode="blackWhite">
              <a:xfrm>
                <a:off x="2071" y="250"/>
                <a:ext cx="1497" cy="1494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  <p:grpSp>
            <p:nvGrpSpPr>
              <p:cNvPr id="10" name="Group 29"/>
              <p:cNvGrpSpPr>
                <a:grpSpLocks/>
              </p:cNvGrpSpPr>
              <p:nvPr/>
            </p:nvGrpSpPr>
            <p:grpSpPr bwMode="auto">
              <a:xfrm>
                <a:off x="2071" y="406"/>
                <a:ext cx="1392" cy="1109"/>
                <a:chOff x="2071" y="406"/>
                <a:chExt cx="1392" cy="1109"/>
              </a:xfrm>
            </p:grpSpPr>
            <p:sp>
              <p:nvSpPr>
                <p:cNvPr id="11" name="Freeform 11"/>
                <p:cNvSpPr>
                  <a:spLocks/>
                </p:cNvSpPr>
                <p:nvPr/>
              </p:nvSpPr>
              <p:spPr bwMode="grayWhite">
                <a:xfrm>
                  <a:off x="2268" y="812"/>
                  <a:ext cx="1" cy="17"/>
                </a:xfrm>
                <a:custGeom>
                  <a:avLst/>
                  <a:gdLst>
                    <a:gd name="T0" fmla="*/ 0 w 1"/>
                    <a:gd name="T1" fmla="*/ 0 h 17"/>
                    <a:gd name="T2" fmla="*/ 0 w 1"/>
                    <a:gd name="T3" fmla="*/ 16 h 17"/>
                    <a:gd name="T4" fmla="*/ 0 w 1"/>
                    <a:gd name="T5" fmla="*/ 16 h 17"/>
                    <a:gd name="T6" fmla="*/ 0 w 1"/>
                    <a:gd name="T7" fmla="*/ 6 h 17"/>
                    <a:gd name="T8" fmla="*/ 0 w 1"/>
                    <a:gd name="T9" fmla="*/ 0 h 17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1" h="17">
                      <a:moveTo>
                        <a:pt x="0" y="0"/>
                      </a:moveTo>
                      <a:lnTo>
                        <a:pt x="0" y="16"/>
                      </a:lnTo>
                      <a:lnTo>
                        <a:pt x="0" y="6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2" name="Freeform 12"/>
                <p:cNvSpPr>
                  <a:spLocks/>
                </p:cNvSpPr>
                <p:nvPr/>
              </p:nvSpPr>
              <p:spPr bwMode="grayWhite">
                <a:xfrm>
                  <a:off x="2292" y="843"/>
                  <a:ext cx="17" cy="17"/>
                </a:xfrm>
                <a:custGeom>
                  <a:avLst/>
                  <a:gdLst>
                    <a:gd name="T0" fmla="*/ 0 w 17"/>
                    <a:gd name="T1" fmla="*/ 0 h 17"/>
                    <a:gd name="T2" fmla="*/ 16 w 17"/>
                    <a:gd name="T3" fmla="*/ 0 h 17"/>
                    <a:gd name="T4" fmla="*/ 16 w 17"/>
                    <a:gd name="T5" fmla="*/ 16 h 17"/>
                    <a:gd name="T6" fmla="*/ 0 w 17"/>
                    <a:gd name="T7" fmla="*/ 0 h 17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17" h="17">
                      <a:moveTo>
                        <a:pt x="0" y="0"/>
                      </a:moveTo>
                      <a:lnTo>
                        <a:pt x="16" y="0"/>
                      </a:lnTo>
                      <a:lnTo>
                        <a:pt x="16" y="16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3" name="Freeform 13"/>
                <p:cNvSpPr>
                  <a:spLocks/>
                </p:cNvSpPr>
                <p:nvPr/>
              </p:nvSpPr>
              <p:spPr bwMode="grayWhite">
                <a:xfrm>
                  <a:off x="2372" y="802"/>
                  <a:ext cx="51" cy="48"/>
                </a:xfrm>
                <a:custGeom>
                  <a:avLst/>
                  <a:gdLst>
                    <a:gd name="T0" fmla="*/ 50 w 51"/>
                    <a:gd name="T1" fmla="*/ 0 h 48"/>
                    <a:gd name="T2" fmla="*/ 31 w 51"/>
                    <a:gd name="T3" fmla="*/ 0 h 48"/>
                    <a:gd name="T4" fmla="*/ 20 w 51"/>
                    <a:gd name="T5" fmla="*/ 13 h 48"/>
                    <a:gd name="T6" fmla="*/ 13 w 51"/>
                    <a:gd name="T7" fmla="*/ 13 h 48"/>
                    <a:gd name="T8" fmla="*/ 7 w 51"/>
                    <a:gd name="T9" fmla="*/ 19 h 48"/>
                    <a:gd name="T10" fmla="*/ 0 w 51"/>
                    <a:gd name="T11" fmla="*/ 19 h 48"/>
                    <a:gd name="T12" fmla="*/ 0 w 51"/>
                    <a:gd name="T13" fmla="*/ 35 h 48"/>
                    <a:gd name="T14" fmla="*/ 12 w 51"/>
                    <a:gd name="T15" fmla="*/ 47 h 48"/>
                    <a:gd name="T16" fmla="*/ 41 w 51"/>
                    <a:gd name="T17" fmla="*/ 47 h 48"/>
                    <a:gd name="T18" fmla="*/ 50 w 51"/>
                    <a:gd name="T19" fmla="*/ 35 h 48"/>
                    <a:gd name="T20" fmla="*/ 50 w 51"/>
                    <a:gd name="T21" fmla="*/ 0 h 48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0" t="0" r="r" b="b"/>
                  <a:pathLst>
                    <a:path w="51" h="48">
                      <a:moveTo>
                        <a:pt x="50" y="0"/>
                      </a:moveTo>
                      <a:lnTo>
                        <a:pt x="31" y="0"/>
                      </a:lnTo>
                      <a:lnTo>
                        <a:pt x="20" y="13"/>
                      </a:lnTo>
                      <a:lnTo>
                        <a:pt x="13" y="13"/>
                      </a:lnTo>
                      <a:lnTo>
                        <a:pt x="7" y="19"/>
                      </a:lnTo>
                      <a:lnTo>
                        <a:pt x="0" y="19"/>
                      </a:lnTo>
                      <a:lnTo>
                        <a:pt x="0" y="35"/>
                      </a:lnTo>
                      <a:lnTo>
                        <a:pt x="12" y="47"/>
                      </a:lnTo>
                      <a:lnTo>
                        <a:pt x="41" y="47"/>
                      </a:lnTo>
                      <a:lnTo>
                        <a:pt x="50" y="35"/>
                      </a:lnTo>
                      <a:lnTo>
                        <a:pt x="50" y="0"/>
                      </a:lnTo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" name="Freeform 14"/>
                <p:cNvSpPr>
                  <a:spLocks/>
                </p:cNvSpPr>
                <p:nvPr/>
              </p:nvSpPr>
              <p:spPr bwMode="grayWhite">
                <a:xfrm>
                  <a:off x="2071" y="840"/>
                  <a:ext cx="451" cy="587"/>
                </a:xfrm>
                <a:custGeom>
                  <a:avLst/>
                  <a:gdLst>
                    <a:gd name="T0" fmla="*/ 107 w 451"/>
                    <a:gd name="T1" fmla="*/ 0 h 587"/>
                    <a:gd name="T2" fmla="*/ 99 w 451"/>
                    <a:gd name="T3" fmla="*/ 16 h 587"/>
                    <a:gd name="T4" fmla="*/ 64 w 451"/>
                    <a:gd name="T5" fmla="*/ 47 h 587"/>
                    <a:gd name="T6" fmla="*/ 56 w 451"/>
                    <a:gd name="T7" fmla="*/ 75 h 587"/>
                    <a:gd name="T8" fmla="*/ 30 w 451"/>
                    <a:gd name="T9" fmla="*/ 95 h 587"/>
                    <a:gd name="T10" fmla="*/ 12 w 451"/>
                    <a:gd name="T11" fmla="*/ 135 h 587"/>
                    <a:gd name="T12" fmla="*/ 12 w 451"/>
                    <a:gd name="T13" fmla="*/ 159 h 587"/>
                    <a:gd name="T14" fmla="*/ 0 w 451"/>
                    <a:gd name="T15" fmla="*/ 201 h 587"/>
                    <a:gd name="T16" fmla="*/ 16 w 451"/>
                    <a:gd name="T17" fmla="*/ 219 h 587"/>
                    <a:gd name="T18" fmla="*/ 56 w 451"/>
                    <a:gd name="T19" fmla="*/ 272 h 587"/>
                    <a:gd name="T20" fmla="*/ 68 w 451"/>
                    <a:gd name="T21" fmla="*/ 265 h 587"/>
                    <a:gd name="T22" fmla="*/ 139 w 451"/>
                    <a:gd name="T23" fmla="*/ 265 h 587"/>
                    <a:gd name="T24" fmla="*/ 172 w 451"/>
                    <a:gd name="T25" fmla="*/ 278 h 587"/>
                    <a:gd name="T26" fmla="*/ 169 w 451"/>
                    <a:gd name="T27" fmla="*/ 319 h 587"/>
                    <a:gd name="T28" fmla="*/ 193 w 451"/>
                    <a:gd name="T29" fmla="*/ 374 h 587"/>
                    <a:gd name="T30" fmla="*/ 191 w 451"/>
                    <a:gd name="T31" fmla="*/ 389 h 587"/>
                    <a:gd name="T32" fmla="*/ 201 w 451"/>
                    <a:gd name="T33" fmla="*/ 406 h 587"/>
                    <a:gd name="T34" fmla="*/ 186 w 451"/>
                    <a:gd name="T35" fmla="*/ 445 h 587"/>
                    <a:gd name="T36" fmla="*/ 204 w 451"/>
                    <a:gd name="T37" fmla="*/ 494 h 587"/>
                    <a:gd name="T38" fmla="*/ 214 w 451"/>
                    <a:gd name="T39" fmla="*/ 532 h 587"/>
                    <a:gd name="T40" fmla="*/ 226 w 451"/>
                    <a:gd name="T41" fmla="*/ 556 h 587"/>
                    <a:gd name="T42" fmla="*/ 239 w 451"/>
                    <a:gd name="T43" fmla="*/ 586 h 587"/>
                    <a:gd name="T44" fmla="*/ 263 w 451"/>
                    <a:gd name="T45" fmla="*/ 582 h 587"/>
                    <a:gd name="T46" fmla="*/ 302 w 451"/>
                    <a:gd name="T47" fmla="*/ 560 h 587"/>
                    <a:gd name="T48" fmla="*/ 320 w 451"/>
                    <a:gd name="T49" fmla="*/ 533 h 587"/>
                    <a:gd name="T50" fmla="*/ 319 w 451"/>
                    <a:gd name="T51" fmla="*/ 515 h 587"/>
                    <a:gd name="T52" fmla="*/ 342 w 451"/>
                    <a:gd name="T53" fmla="*/ 500 h 587"/>
                    <a:gd name="T54" fmla="*/ 338 w 451"/>
                    <a:gd name="T55" fmla="*/ 474 h 587"/>
                    <a:gd name="T56" fmla="*/ 373 w 451"/>
                    <a:gd name="T57" fmla="*/ 432 h 587"/>
                    <a:gd name="T58" fmla="*/ 378 w 451"/>
                    <a:gd name="T59" fmla="*/ 398 h 587"/>
                    <a:gd name="T60" fmla="*/ 369 w 451"/>
                    <a:gd name="T61" fmla="*/ 386 h 587"/>
                    <a:gd name="T62" fmla="*/ 373 w 451"/>
                    <a:gd name="T63" fmla="*/ 372 h 587"/>
                    <a:gd name="T64" fmla="*/ 365 w 451"/>
                    <a:gd name="T65" fmla="*/ 360 h 587"/>
                    <a:gd name="T66" fmla="*/ 391 w 451"/>
                    <a:gd name="T67" fmla="*/ 327 h 587"/>
                    <a:gd name="T68" fmla="*/ 391 w 451"/>
                    <a:gd name="T69" fmla="*/ 310 h 587"/>
                    <a:gd name="T70" fmla="*/ 427 w 451"/>
                    <a:gd name="T71" fmla="*/ 282 h 587"/>
                    <a:gd name="T72" fmla="*/ 450 w 451"/>
                    <a:gd name="T73" fmla="*/ 207 h 587"/>
                    <a:gd name="T74" fmla="*/ 417 w 451"/>
                    <a:gd name="T75" fmla="*/ 226 h 587"/>
                    <a:gd name="T76" fmla="*/ 388 w 451"/>
                    <a:gd name="T77" fmla="*/ 218 h 587"/>
                    <a:gd name="T78" fmla="*/ 392 w 451"/>
                    <a:gd name="T79" fmla="*/ 200 h 587"/>
                    <a:gd name="T80" fmla="*/ 363 w 451"/>
                    <a:gd name="T81" fmla="*/ 180 h 587"/>
                    <a:gd name="T82" fmla="*/ 349 w 451"/>
                    <a:gd name="T83" fmla="*/ 132 h 587"/>
                    <a:gd name="T84" fmla="*/ 321 w 451"/>
                    <a:gd name="T85" fmla="*/ 93 h 587"/>
                    <a:gd name="T86" fmla="*/ 321 w 451"/>
                    <a:gd name="T87" fmla="*/ 66 h 587"/>
                    <a:gd name="T88" fmla="*/ 306 w 451"/>
                    <a:gd name="T89" fmla="*/ 65 h 587"/>
                    <a:gd name="T90" fmla="*/ 296 w 451"/>
                    <a:gd name="T91" fmla="*/ 69 h 587"/>
                    <a:gd name="T92" fmla="*/ 254 w 451"/>
                    <a:gd name="T93" fmla="*/ 54 h 587"/>
                    <a:gd name="T94" fmla="*/ 243 w 451"/>
                    <a:gd name="T95" fmla="*/ 65 h 587"/>
                    <a:gd name="T96" fmla="*/ 234 w 451"/>
                    <a:gd name="T97" fmla="*/ 78 h 587"/>
                    <a:gd name="T98" fmla="*/ 211 w 451"/>
                    <a:gd name="T99" fmla="*/ 53 h 587"/>
                    <a:gd name="T100" fmla="*/ 189 w 451"/>
                    <a:gd name="T101" fmla="*/ 47 h 587"/>
                    <a:gd name="T102" fmla="*/ 187 w 451"/>
                    <a:gd name="T103" fmla="*/ 15 h 587"/>
                    <a:gd name="T104" fmla="*/ 155 w 451"/>
                    <a:gd name="T105" fmla="*/ 20 h 587"/>
                    <a:gd name="T106" fmla="*/ 135 w 451"/>
                    <a:gd name="T107" fmla="*/ 13 h 587"/>
                    <a:gd name="T108" fmla="*/ 107 w 451"/>
                    <a:gd name="T109" fmla="*/ 0 h 587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</a:gdLst>
                  <a:ahLst/>
                  <a:cxnLst>
                    <a:cxn ang="T110">
                      <a:pos x="T0" y="T1"/>
                    </a:cxn>
                    <a:cxn ang="T111">
                      <a:pos x="T2" y="T3"/>
                    </a:cxn>
                    <a:cxn ang="T112">
                      <a:pos x="T4" y="T5"/>
                    </a:cxn>
                    <a:cxn ang="T113">
                      <a:pos x="T6" y="T7"/>
                    </a:cxn>
                    <a:cxn ang="T114">
                      <a:pos x="T8" y="T9"/>
                    </a:cxn>
                    <a:cxn ang="T115">
                      <a:pos x="T10" y="T11"/>
                    </a:cxn>
                    <a:cxn ang="T116">
                      <a:pos x="T12" y="T13"/>
                    </a:cxn>
                    <a:cxn ang="T117">
                      <a:pos x="T14" y="T15"/>
                    </a:cxn>
                    <a:cxn ang="T118">
                      <a:pos x="T16" y="T17"/>
                    </a:cxn>
                    <a:cxn ang="T119">
                      <a:pos x="T18" y="T19"/>
                    </a:cxn>
                    <a:cxn ang="T120">
                      <a:pos x="T20" y="T21"/>
                    </a:cxn>
                    <a:cxn ang="T121">
                      <a:pos x="T22" y="T23"/>
                    </a:cxn>
                    <a:cxn ang="T122">
                      <a:pos x="T24" y="T25"/>
                    </a:cxn>
                    <a:cxn ang="T123">
                      <a:pos x="T26" y="T27"/>
                    </a:cxn>
                    <a:cxn ang="T124">
                      <a:pos x="T28" y="T29"/>
                    </a:cxn>
                    <a:cxn ang="T125">
                      <a:pos x="T30" y="T31"/>
                    </a:cxn>
                    <a:cxn ang="T126">
                      <a:pos x="T32" y="T33"/>
                    </a:cxn>
                    <a:cxn ang="T127">
                      <a:pos x="T34" y="T35"/>
                    </a:cxn>
                    <a:cxn ang="T128">
                      <a:pos x="T36" y="T37"/>
                    </a:cxn>
                    <a:cxn ang="T129">
                      <a:pos x="T38" y="T39"/>
                    </a:cxn>
                    <a:cxn ang="T130">
                      <a:pos x="T40" y="T41"/>
                    </a:cxn>
                    <a:cxn ang="T131">
                      <a:pos x="T42" y="T43"/>
                    </a:cxn>
                    <a:cxn ang="T132">
                      <a:pos x="T44" y="T45"/>
                    </a:cxn>
                    <a:cxn ang="T133">
                      <a:pos x="T46" y="T47"/>
                    </a:cxn>
                    <a:cxn ang="T134">
                      <a:pos x="T48" y="T49"/>
                    </a:cxn>
                    <a:cxn ang="T135">
                      <a:pos x="T50" y="T51"/>
                    </a:cxn>
                    <a:cxn ang="T136">
                      <a:pos x="T52" y="T53"/>
                    </a:cxn>
                    <a:cxn ang="T137">
                      <a:pos x="T54" y="T55"/>
                    </a:cxn>
                    <a:cxn ang="T138">
                      <a:pos x="T56" y="T57"/>
                    </a:cxn>
                    <a:cxn ang="T139">
                      <a:pos x="T58" y="T59"/>
                    </a:cxn>
                    <a:cxn ang="T140">
                      <a:pos x="T60" y="T61"/>
                    </a:cxn>
                    <a:cxn ang="T141">
                      <a:pos x="T62" y="T63"/>
                    </a:cxn>
                    <a:cxn ang="T142">
                      <a:pos x="T64" y="T65"/>
                    </a:cxn>
                    <a:cxn ang="T143">
                      <a:pos x="T66" y="T67"/>
                    </a:cxn>
                    <a:cxn ang="T144">
                      <a:pos x="T68" y="T69"/>
                    </a:cxn>
                    <a:cxn ang="T145">
                      <a:pos x="T70" y="T71"/>
                    </a:cxn>
                    <a:cxn ang="T146">
                      <a:pos x="T72" y="T73"/>
                    </a:cxn>
                    <a:cxn ang="T147">
                      <a:pos x="T74" y="T75"/>
                    </a:cxn>
                    <a:cxn ang="T148">
                      <a:pos x="T76" y="T77"/>
                    </a:cxn>
                    <a:cxn ang="T149">
                      <a:pos x="T78" y="T79"/>
                    </a:cxn>
                    <a:cxn ang="T150">
                      <a:pos x="T80" y="T81"/>
                    </a:cxn>
                    <a:cxn ang="T151">
                      <a:pos x="T82" y="T83"/>
                    </a:cxn>
                    <a:cxn ang="T152">
                      <a:pos x="T84" y="T85"/>
                    </a:cxn>
                    <a:cxn ang="T153">
                      <a:pos x="T86" y="T87"/>
                    </a:cxn>
                    <a:cxn ang="T154">
                      <a:pos x="T88" y="T89"/>
                    </a:cxn>
                    <a:cxn ang="T155">
                      <a:pos x="T90" y="T91"/>
                    </a:cxn>
                    <a:cxn ang="T156">
                      <a:pos x="T92" y="T93"/>
                    </a:cxn>
                    <a:cxn ang="T157">
                      <a:pos x="T94" y="T95"/>
                    </a:cxn>
                    <a:cxn ang="T158">
                      <a:pos x="T96" y="T97"/>
                    </a:cxn>
                    <a:cxn ang="T159">
                      <a:pos x="T98" y="T99"/>
                    </a:cxn>
                    <a:cxn ang="T160">
                      <a:pos x="T100" y="T101"/>
                    </a:cxn>
                    <a:cxn ang="T161">
                      <a:pos x="T102" y="T103"/>
                    </a:cxn>
                    <a:cxn ang="T162">
                      <a:pos x="T104" y="T105"/>
                    </a:cxn>
                    <a:cxn ang="T163">
                      <a:pos x="T106" y="T107"/>
                    </a:cxn>
                    <a:cxn ang="T164">
                      <a:pos x="T108" y="T109"/>
                    </a:cxn>
                  </a:cxnLst>
                  <a:rect l="0" t="0" r="r" b="b"/>
                  <a:pathLst>
                    <a:path w="451" h="587">
                      <a:moveTo>
                        <a:pt x="107" y="0"/>
                      </a:moveTo>
                      <a:lnTo>
                        <a:pt x="99" y="16"/>
                      </a:lnTo>
                      <a:lnTo>
                        <a:pt x="64" y="47"/>
                      </a:lnTo>
                      <a:lnTo>
                        <a:pt x="56" y="75"/>
                      </a:lnTo>
                      <a:lnTo>
                        <a:pt x="30" y="95"/>
                      </a:lnTo>
                      <a:lnTo>
                        <a:pt x="12" y="135"/>
                      </a:lnTo>
                      <a:lnTo>
                        <a:pt x="12" y="159"/>
                      </a:lnTo>
                      <a:lnTo>
                        <a:pt x="0" y="201"/>
                      </a:lnTo>
                      <a:lnTo>
                        <a:pt x="16" y="219"/>
                      </a:lnTo>
                      <a:lnTo>
                        <a:pt x="56" y="272"/>
                      </a:lnTo>
                      <a:lnTo>
                        <a:pt x="68" y="265"/>
                      </a:lnTo>
                      <a:lnTo>
                        <a:pt x="139" y="265"/>
                      </a:lnTo>
                      <a:lnTo>
                        <a:pt x="172" y="278"/>
                      </a:lnTo>
                      <a:lnTo>
                        <a:pt x="169" y="319"/>
                      </a:lnTo>
                      <a:lnTo>
                        <a:pt x="193" y="374"/>
                      </a:lnTo>
                      <a:lnTo>
                        <a:pt x="191" y="389"/>
                      </a:lnTo>
                      <a:lnTo>
                        <a:pt x="201" y="406"/>
                      </a:lnTo>
                      <a:lnTo>
                        <a:pt x="186" y="445"/>
                      </a:lnTo>
                      <a:lnTo>
                        <a:pt x="204" y="494"/>
                      </a:lnTo>
                      <a:lnTo>
                        <a:pt x="214" y="532"/>
                      </a:lnTo>
                      <a:lnTo>
                        <a:pt x="226" y="556"/>
                      </a:lnTo>
                      <a:lnTo>
                        <a:pt x="239" y="586"/>
                      </a:lnTo>
                      <a:lnTo>
                        <a:pt x="263" y="582"/>
                      </a:lnTo>
                      <a:lnTo>
                        <a:pt x="302" y="560"/>
                      </a:lnTo>
                      <a:lnTo>
                        <a:pt x="320" y="533"/>
                      </a:lnTo>
                      <a:lnTo>
                        <a:pt x="319" y="515"/>
                      </a:lnTo>
                      <a:lnTo>
                        <a:pt x="342" y="500"/>
                      </a:lnTo>
                      <a:lnTo>
                        <a:pt x="338" y="474"/>
                      </a:lnTo>
                      <a:lnTo>
                        <a:pt x="373" y="432"/>
                      </a:lnTo>
                      <a:lnTo>
                        <a:pt x="378" y="398"/>
                      </a:lnTo>
                      <a:lnTo>
                        <a:pt x="369" y="386"/>
                      </a:lnTo>
                      <a:lnTo>
                        <a:pt x="373" y="372"/>
                      </a:lnTo>
                      <a:lnTo>
                        <a:pt x="365" y="360"/>
                      </a:lnTo>
                      <a:lnTo>
                        <a:pt x="391" y="327"/>
                      </a:lnTo>
                      <a:lnTo>
                        <a:pt x="391" y="310"/>
                      </a:lnTo>
                      <a:lnTo>
                        <a:pt x="427" y="282"/>
                      </a:lnTo>
                      <a:lnTo>
                        <a:pt x="450" y="207"/>
                      </a:lnTo>
                      <a:lnTo>
                        <a:pt x="417" y="226"/>
                      </a:lnTo>
                      <a:lnTo>
                        <a:pt x="388" y="218"/>
                      </a:lnTo>
                      <a:lnTo>
                        <a:pt x="392" y="200"/>
                      </a:lnTo>
                      <a:lnTo>
                        <a:pt x="363" y="180"/>
                      </a:lnTo>
                      <a:lnTo>
                        <a:pt x="349" y="132"/>
                      </a:lnTo>
                      <a:lnTo>
                        <a:pt x="321" y="93"/>
                      </a:lnTo>
                      <a:lnTo>
                        <a:pt x="321" y="66"/>
                      </a:lnTo>
                      <a:lnTo>
                        <a:pt x="306" y="65"/>
                      </a:lnTo>
                      <a:lnTo>
                        <a:pt x="296" y="69"/>
                      </a:lnTo>
                      <a:lnTo>
                        <a:pt x="254" y="54"/>
                      </a:lnTo>
                      <a:lnTo>
                        <a:pt x="243" y="65"/>
                      </a:lnTo>
                      <a:lnTo>
                        <a:pt x="234" y="78"/>
                      </a:lnTo>
                      <a:lnTo>
                        <a:pt x="211" y="53"/>
                      </a:lnTo>
                      <a:lnTo>
                        <a:pt x="189" y="47"/>
                      </a:lnTo>
                      <a:lnTo>
                        <a:pt x="187" y="15"/>
                      </a:lnTo>
                      <a:lnTo>
                        <a:pt x="155" y="20"/>
                      </a:lnTo>
                      <a:lnTo>
                        <a:pt x="135" y="13"/>
                      </a:lnTo>
                      <a:lnTo>
                        <a:pt x="107" y="0"/>
                      </a:lnTo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" name="Freeform 15"/>
                <p:cNvSpPr>
                  <a:spLocks/>
                </p:cNvSpPr>
                <p:nvPr/>
              </p:nvSpPr>
              <p:spPr bwMode="grayWhite">
                <a:xfrm>
                  <a:off x="3112" y="987"/>
                  <a:ext cx="17" cy="28"/>
                </a:xfrm>
                <a:custGeom>
                  <a:avLst/>
                  <a:gdLst>
                    <a:gd name="T0" fmla="*/ 7 w 17"/>
                    <a:gd name="T1" fmla="*/ 0 h 28"/>
                    <a:gd name="T2" fmla="*/ 9 w 17"/>
                    <a:gd name="T3" fmla="*/ 8 h 28"/>
                    <a:gd name="T4" fmla="*/ 7 w 17"/>
                    <a:gd name="T5" fmla="*/ 14 h 28"/>
                    <a:gd name="T6" fmla="*/ 7 w 17"/>
                    <a:gd name="T7" fmla="*/ 19 h 28"/>
                    <a:gd name="T8" fmla="*/ 16 w 17"/>
                    <a:gd name="T9" fmla="*/ 23 h 28"/>
                    <a:gd name="T10" fmla="*/ 16 w 17"/>
                    <a:gd name="T11" fmla="*/ 27 h 28"/>
                    <a:gd name="T12" fmla="*/ 9 w 17"/>
                    <a:gd name="T13" fmla="*/ 23 h 28"/>
                    <a:gd name="T14" fmla="*/ 3 w 17"/>
                    <a:gd name="T15" fmla="*/ 27 h 28"/>
                    <a:gd name="T16" fmla="*/ 0 w 17"/>
                    <a:gd name="T17" fmla="*/ 23 h 28"/>
                    <a:gd name="T18" fmla="*/ 3 w 17"/>
                    <a:gd name="T19" fmla="*/ 19 h 28"/>
                    <a:gd name="T20" fmla="*/ 0 w 17"/>
                    <a:gd name="T21" fmla="*/ 14 h 28"/>
                    <a:gd name="T22" fmla="*/ 3 w 17"/>
                    <a:gd name="T23" fmla="*/ 4 h 28"/>
                    <a:gd name="T24" fmla="*/ 7 w 17"/>
                    <a:gd name="T25" fmla="*/ 0 h 28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</a:gdLst>
                  <a:ahLst/>
                  <a:cxnLst>
                    <a:cxn ang="T26">
                      <a:pos x="T0" y="T1"/>
                    </a:cxn>
                    <a:cxn ang="T27">
                      <a:pos x="T2" y="T3"/>
                    </a:cxn>
                    <a:cxn ang="T28">
                      <a:pos x="T4" y="T5"/>
                    </a:cxn>
                    <a:cxn ang="T29">
                      <a:pos x="T6" y="T7"/>
                    </a:cxn>
                    <a:cxn ang="T30">
                      <a:pos x="T8" y="T9"/>
                    </a:cxn>
                    <a:cxn ang="T31">
                      <a:pos x="T10" y="T11"/>
                    </a:cxn>
                    <a:cxn ang="T32">
                      <a:pos x="T12" y="T13"/>
                    </a:cxn>
                    <a:cxn ang="T33">
                      <a:pos x="T14" y="T15"/>
                    </a:cxn>
                    <a:cxn ang="T34">
                      <a:pos x="T16" y="T17"/>
                    </a:cxn>
                    <a:cxn ang="T35">
                      <a:pos x="T18" y="T19"/>
                    </a:cxn>
                    <a:cxn ang="T36">
                      <a:pos x="T20" y="T21"/>
                    </a:cxn>
                    <a:cxn ang="T37">
                      <a:pos x="T22" y="T23"/>
                    </a:cxn>
                    <a:cxn ang="T38">
                      <a:pos x="T24" y="T25"/>
                    </a:cxn>
                  </a:cxnLst>
                  <a:rect l="0" t="0" r="r" b="b"/>
                  <a:pathLst>
                    <a:path w="17" h="28">
                      <a:moveTo>
                        <a:pt x="7" y="0"/>
                      </a:moveTo>
                      <a:lnTo>
                        <a:pt x="9" y="8"/>
                      </a:lnTo>
                      <a:lnTo>
                        <a:pt x="7" y="14"/>
                      </a:lnTo>
                      <a:lnTo>
                        <a:pt x="7" y="19"/>
                      </a:lnTo>
                      <a:lnTo>
                        <a:pt x="16" y="23"/>
                      </a:lnTo>
                      <a:lnTo>
                        <a:pt x="16" y="27"/>
                      </a:lnTo>
                      <a:lnTo>
                        <a:pt x="9" y="23"/>
                      </a:lnTo>
                      <a:lnTo>
                        <a:pt x="3" y="27"/>
                      </a:lnTo>
                      <a:lnTo>
                        <a:pt x="0" y="23"/>
                      </a:lnTo>
                      <a:lnTo>
                        <a:pt x="3" y="19"/>
                      </a:lnTo>
                      <a:lnTo>
                        <a:pt x="0" y="14"/>
                      </a:lnTo>
                      <a:lnTo>
                        <a:pt x="3" y="4"/>
                      </a:lnTo>
                      <a:lnTo>
                        <a:pt x="7" y="0"/>
                      </a:lnTo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" name="Freeform 16"/>
                <p:cNvSpPr>
                  <a:spLocks/>
                </p:cNvSpPr>
                <p:nvPr/>
              </p:nvSpPr>
              <p:spPr bwMode="grayWhite">
                <a:xfrm>
                  <a:off x="3027" y="1109"/>
                  <a:ext cx="68" cy="97"/>
                </a:xfrm>
                <a:custGeom>
                  <a:avLst/>
                  <a:gdLst>
                    <a:gd name="T0" fmla="*/ 0 w 68"/>
                    <a:gd name="T1" fmla="*/ 48 h 97"/>
                    <a:gd name="T2" fmla="*/ 24 w 68"/>
                    <a:gd name="T3" fmla="*/ 48 h 97"/>
                    <a:gd name="T4" fmla="*/ 52 w 68"/>
                    <a:gd name="T5" fmla="*/ 0 h 97"/>
                    <a:gd name="T6" fmla="*/ 67 w 68"/>
                    <a:gd name="T7" fmla="*/ 28 h 97"/>
                    <a:gd name="T8" fmla="*/ 55 w 68"/>
                    <a:gd name="T9" fmla="*/ 96 h 97"/>
                    <a:gd name="T10" fmla="*/ 5 w 68"/>
                    <a:gd name="T11" fmla="*/ 80 h 97"/>
                    <a:gd name="T12" fmla="*/ 0 w 68"/>
                    <a:gd name="T13" fmla="*/ 48 h 97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0" t="0" r="r" b="b"/>
                  <a:pathLst>
                    <a:path w="68" h="97">
                      <a:moveTo>
                        <a:pt x="0" y="48"/>
                      </a:moveTo>
                      <a:lnTo>
                        <a:pt x="24" y="48"/>
                      </a:lnTo>
                      <a:lnTo>
                        <a:pt x="52" y="0"/>
                      </a:lnTo>
                      <a:lnTo>
                        <a:pt x="67" y="28"/>
                      </a:lnTo>
                      <a:lnTo>
                        <a:pt x="55" y="96"/>
                      </a:lnTo>
                      <a:lnTo>
                        <a:pt x="5" y="80"/>
                      </a:lnTo>
                      <a:lnTo>
                        <a:pt x="0" y="48"/>
                      </a:lnTo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7" name="Freeform 17"/>
                <p:cNvSpPr>
                  <a:spLocks/>
                </p:cNvSpPr>
                <p:nvPr/>
              </p:nvSpPr>
              <p:spPr bwMode="grayWhite">
                <a:xfrm>
                  <a:off x="3162" y="1146"/>
                  <a:ext cx="117" cy="94"/>
                </a:xfrm>
                <a:custGeom>
                  <a:avLst/>
                  <a:gdLst>
                    <a:gd name="T0" fmla="*/ 7 w 117"/>
                    <a:gd name="T1" fmla="*/ 22 h 94"/>
                    <a:gd name="T2" fmla="*/ 0 w 117"/>
                    <a:gd name="T3" fmla="*/ 0 h 94"/>
                    <a:gd name="T4" fmla="*/ 39 w 117"/>
                    <a:gd name="T5" fmla="*/ 9 h 94"/>
                    <a:gd name="T6" fmla="*/ 95 w 117"/>
                    <a:gd name="T7" fmla="*/ 32 h 94"/>
                    <a:gd name="T8" fmla="*/ 95 w 117"/>
                    <a:gd name="T9" fmla="*/ 49 h 94"/>
                    <a:gd name="T10" fmla="*/ 116 w 117"/>
                    <a:gd name="T11" fmla="*/ 93 h 94"/>
                    <a:gd name="T12" fmla="*/ 73 w 117"/>
                    <a:gd name="T13" fmla="*/ 51 h 94"/>
                    <a:gd name="T14" fmla="*/ 44 w 117"/>
                    <a:gd name="T15" fmla="*/ 54 h 94"/>
                    <a:gd name="T16" fmla="*/ 7 w 117"/>
                    <a:gd name="T17" fmla="*/ 22 h 94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117" h="94">
                      <a:moveTo>
                        <a:pt x="7" y="22"/>
                      </a:moveTo>
                      <a:lnTo>
                        <a:pt x="0" y="0"/>
                      </a:lnTo>
                      <a:lnTo>
                        <a:pt x="39" y="9"/>
                      </a:lnTo>
                      <a:lnTo>
                        <a:pt x="95" y="32"/>
                      </a:lnTo>
                      <a:lnTo>
                        <a:pt x="95" y="49"/>
                      </a:lnTo>
                      <a:lnTo>
                        <a:pt x="116" y="93"/>
                      </a:lnTo>
                      <a:lnTo>
                        <a:pt x="73" y="51"/>
                      </a:lnTo>
                      <a:lnTo>
                        <a:pt x="44" y="54"/>
                      </a:lnTo>
                      <a:lnTo>
                        <a:pt x="7" y="22"/>
                      </a:lnTo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8" name="Freeform 18"/>
                <p:cNvSpPr>
                  <a:spLocks/>
                </p:cNvSpPr>
                <p:nvPr/>
              </p:nvSpPr>
              <p:spPr bwMode="grayWhite">
                <a:xfrm>
                  <a:off x="3384" y="1337"/>
                  <a:ext cx="79" cy="101"/>
                </a:xfrm>
                <a:custGeom>
                  <a:avLst/>
                  <a:gdLst>
                    <a:gd name="T0" fmla="*/ 48 w 79"/>
                    <a:gd name="T1" fmla="*/ 0 h 101"/>
                    <a:gd name="T2" fmla="*/ 78 w 79"/>
                    <a:gd name="T3" fmla="*/ 30 h 101"/>
                    <a:gd name="T4" fmla="*/ 16 w 79"/>
                    <a:gd name="T5" fmla="*/ 100 h 101"/>
                    <a:gd name="T6" fmla="*/ 0 w 79"/>
                    <a:gd name="T7" fmla="*/ 84 h 101"/>
                    <a:gd name="T8" fmla="*/ 45 w 79"/>
                    <a:gd name="T9" fmla="*/ 39 h 101"/>
                    <a:gd name="T10" fmla="*/ 48 w 79"/>
                    <a:gd name="T11" fmla="*/ 0 h 101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0" t="0" r="r" b="b"/>
                  <a:pathLst>
                    <a:path w="79" h="101">
                      <a:moveTo>
                        <a:pt x="48" y="0"/>
                      </a:moveTo>
                      <a:lnTo>
                        <a:pt x="78" y="30"/>
                      </a:lnTo>
                      <a:lnTo>
                        <a:pt x="16" y="100"/>
                      </a:lnTo>
                      <a:lnTo>
                        <a:pt x="0" y="84"/>
                      </a:lnTo>
                      <a:lnTo>
                        <a:pt x="45" y="39"/>
                      </a:lnTo>
                      <a:lnTo>
                        <a:pt x="48" y="0"/>
                      </a:lnTo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9" name="Freeform 19"/>
                <p:cNvSpPr>
                  <a:spLocks/>
                </p:cNvSpPr>
                <p:nvPr/>
              </p:nvSpPr>
              <p:spPr bwMode="grayWhite">
                <a:xfrm>
                  <a:off x="2211" y="651"/>
                  <a:ext cx="39" cy="66"/>
                </a:xfrm>
                <a:custGeom>
                  <a:avLst/>
                  <a:gdLst>
                    <a:gd name="T0" fmla="*/ 38 w 39"/>
                    <a:gd name="T1" fmla="*/ 51 h 66"/>
                    <a:gd name="T2" fmla="*/ 28 w 39"/>
                    <a:gd name="T3" fmla="*/ 43 h 66"/>
                    <a:gd name="T4" fmla="*/ 28 w 39"/>
                    <a:gd name="T5" fmla="*/ 14 h 66"/>
                    <a:gd name="T6" fmla="*/ 33 w 39"/>
                    <a:gd name="T7" fmla="*/ 8 h 66"/>
                    <a:gd name="T8" fmla="*/ 24 w 39"/>
                    <a:gd name="T9" fmla="*/ 8 h 66"/>
                    <a:gd name="T10" fmla="*/ 29 w 39"/>
                    <a:gd name="T11" fmla="*/ 0 h 66"/>
                    <a:gd name="T12" fmla="*/ 22 w 39"/>
                    <a:gd name="T13" fmla="*/ 0 h 66"/>
                    <a:gd name="T14" fmla="*/ 14 w 39"/>
                    <a:gd name="T15" fmla="*/ 9 h 66"/>
                    <a:gd name="T16" fmla="*/ 14 w 39"/>
                    <a:gd name="T17" fmla="*/ 27 h 66"/>
                    <a:gd name="T18" fmla="*/ 18 w 39"/>
                    <a:gd name="T19" fmla="*/ 31 h 66"/>
                    <a:gd name="T20" fmla="*/ 18 w 39"/>
                    <a:gd name="T21" fmla="*/ 39 h 66"/>
                    <a:gd name="T22" fmla="*/ 16 w 39"/>
                    <a:gd name="T23" fmla="*/ 39 h 66"/>
                    <a:gd name="T24" fmla="*/ 9 w 39"/>
                    <a:gd name="T25" fmla="*/ 46 h 66"/>
                    <a:gd name="T26" fmla="*/ 9 w 39"/>
                    <a:gd name="T27" fmla="*/ 53 h 66"/>
                    <a:gd name="T28" fmla="*/ 0 w 39"/>
                    <a:gd name="T29" fmla="*/ 65 h 66"/>
                    <a:gd name="T30" fmla="*/ 29 w 39"/>
                    <a:gd name="T31" fmla="*/ 65 h 66"/>
                    <a:gd name="T32" fmla="*/ 38 w 39"/>
                    <a:gd name="T33" fmla="*/ 51 h 6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</a:gdLst>
                  <a:ahLst/>
                  <a:cxnLst>
                    <a:cxn ang="T34">
                      <a:pos x="T0" y="T1"/>
                    </a:cxn>
                    <a:cxn ang="T35">
                      <a:pos x="T2" y="T3"/>
                    </a:cxn>
                    <a:cxn ang="T36">
                      <a:pos x="T4" y="T5"/>
                    </a:cxn>
                    <a:cxn ang="T37">
                      <a:pos x="T6" y="T7"/>
                    </a:cxn>
                    <a:cxn ang="T38">
                      <a:pos x="T8" y="T9"/>
                    </a:cxn>
                    <a:cxn ang="T39">
                      <a:pos x="T10" y="T11"/>
                    </a:cxn>
                    <a:cxn ang="T40">
                      <a:pos x="T12" y="T13"/>
                    </a:cxn>
                    <a:cxn ang="T41">
                      <a:pos x="T14" y="T15"/>
                    </a:cxn>
                    <a:cxn ang="T42">
                      <a:pos x="T16" y="T17"/>
                    </a:cxn>
                    <a:cxn ang="T43">
                      <a:pos x="T18" y="T19"/>
                    </a:cxn>
                    <a:cxn ang="T44">
                      <a:pos x="T20" y="T21"/>
                    </a:cxn>
                    <a:cxn ang="T45">
                      <a:pos x="T22" y="T23"/>
                    </a:cxn>
                    <a:cxn ang="T46">
                      <a:pos x="T24" y="T25"/>
                    </a:cxn>
                    <a:cxn ang="T47">
                      <a:pos x="T26" y="T27"/>
                    </a:cxn>
                    <a:cxn ang="T48">
                      <a:pos x="T28" y="T29"/>
                    </a:cxn>
                    <a:cxn ang="T49">
                      <a:pos x="T30" y="T31"/>
                    </a:cxn>
                    <a:cxn ang="T50">
                      <a:pos x="T32" y="T33"/>
                    </a:cxn>
                  </a:cxnLst>
                  <a:rect l="0" t="0" r="r" b="b"/>
                  <a:pathLst>
                    <a:path w="39" h="66">
                      <a:moveTo>
                        <a:pt x="38" y="51"/>
                      </a:moveTo>
                      <a:lnTo>
                        <a:pt x="28" y="43"/>
                      </a:lnTo>
                      <a:lnTo>
                        <a:pt x="28" y="14"/>
                      </a:lnTo>
                      <a:lnTo>
                        <a:pt x="33" y="8"/>
                      </a:lnTo>
                      <a:lnTo>
                        <a:pt x="24" y="8"/>
                      </a:lnTo>
                      <a:lnTo>
                        <a:pt x="29" y="0"/>
                      </a:lnTo>
                      <a:lnTo>
                        <a:pt x="22" y="0"/>
                      </a:lnTo>
                      <a:lnTo>
                        <a:pt x="14" y="9"/>
                      </a:lnTo>
                      <a:lnTo>
                        <a:pt x="14" y="27"/>
                      </a:lnTo>
                      <a:lnTo>
                        <a:pt x="18" y="31"/>
                      </a:lnTo>
                      <a:lnTo>
                        <a:pt x="18" y="39"/>
                      </a:lnTo>
                      <a:lnTo>
                        <a:pt x="16" y="39"/>
                      </a:lnTo>
                      <a:lnTo>
                        <a:pt x="9" y="46"/>
                      </a:lnTo>
                      <a:lnTo>
                        <a:pt x="9" y="53"/>
                      </a:lnTo>
                      <a:lnTo>
                        <a:pt x="0" y="65"/>
                      </a:lnTo>
                      <a:lnTo>
                        <a:pt x="29" y="65"/>
                      </a:lnTo>
                      <a:lnTo>
                        <a:pt x="38" y="51"/>
                      </a:lnTo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" name="Freeform 20"/>
                <p:cNvSpPr>
                  <a:spLocks/>
                </p:cNvSpPr>
                <p:nvPr/>
              </p:nvSpPr>
              <p:spPr bwMode="grayWhite">
                <a:xfrm>
                  <a:off x="2198" y="673"/>
                  <a:ext cx="21" cy="24"/>
                </a:xfrm>
                <a:custGeom>
                  <a:avLst/>
                  <a:gdLst>
                    <a:gd name="T0" fmla="*/ 17 w 21"/>
                    <a:gd name="T1" fmla="*/ 8 h 24"/>
                    <a:gd name="T2" fmla="*/ 20 w 21"/>
                    <a:gd name="T3" fmla="*/ 8 h 24"/>
                    <a:gd name="T4" fmla="*/ 20 w 21"/>
                    <a:gd name="T5" fmla="*/ 0 h 24"/>
                    <a:gd name="T6" fmla="*/ 13 w 21"/>
                    <a:gd name="T7" fmla="*/ 0 h 24"/>
                    <a:gd name="T8" fmla="*/ 0 w 21"/>
                    <a:gd name="T9" fmla="*/ 15 h 24"/>
                    <a:gd name="T10" fmla="*/ 0 w 21"/>
                    <a:gd name="T11" fmla="*/ 23 h 24"/>
                    <a:gd name="T12" fmla="*/ 12 w 21"/>
                    <a:gd name="T13" fmla="*/ 23 h 24"/>
                    <a:gd name="T14" fmla="*/ 17 w 21"/>
                    <a:gd name="T15" fmla="*/ 17 h 24"/>
                    <a:gd name="T16" fmla="*/ 17 w 21"/>
                    <a:gd name="T17" fmla="*/ 8 h 24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21" h="24">
                      <a:moveTo>
                        <a:pt x="17" y="8"/>
                      </a:moveTo>
                      <a:lnTo>
                        <a:pt x="20" y="8"/>
                      </a:lnTo>
                      <a:lnTo>
                        <a:pt x="20" y="0"/>
                      </a:lnTo>
                      <a:lnTo>
                        <a:pt x="13" y="0"/>
                      </a:lnTo>
                      <a:lnTo>
                        <a:pt x="0" y="15"/>
                      </a:lnTo>
                      <a:lnTo>
                        <a:pt x="0" y="23"/>
                      </a:lnTo>
                      <a:lnTo>
                        <a:pt x="12" y="23"/>
                      </a:lnTo>
                      <a:lnTo>
                        <a:pt x="17" y="17"/>
                      </a:lnTo>
                      <a:lnTo>
                        <a:pt x="17" y="8"/>
                      </a:lnTo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" name="Freeform 21"/>
                <p:cNvSpPr>
                  <a:spLocks/>
                </p:cNvSpPr>
                <p:nvPr/>
              </p:nvSpPr>
              <p:spPr bwMode="grayWhite">
                <a:xfrm>
                  <a:off x="2167" y="634"/>
                  <a:ext cx="256" cy="216"/>
                </a:xfrm>
                <a:custGeom>
                  <a:avLst/>
                  <a:gdLst>
                    <a:gd name="T0" fmla="*/ 168 w 256"/>
                    <a:gd name="T1" fmla="*/ 15 h 216"/>
                    <a:gd name="T2" fmla="*/ 201 w 256"/>
                    <a:gd name="T3" fmla="*/ 20 h 216"/>
                    <a:gd name="T4" fmla="*/ 181 w 256"/>
                    <a:gd name="T5" fmla="*/ 28 h 216"/>
                    <a:gd name="T6" fmla="*/ 172 w 256"/>
                    <a:gd name="T7" fmla="*/ 41 h 216"/>
                    <a:gd name="T8" fmla="*/ 160 w 256"/>
                    <a:gd name="T9" fmla="*/ 70 h 216"/>
                    <a:gd name="T10" fmla="*/ 140 w 256"/>
                    <a:gd name="T11" fmla="*/ 72 h 216"/>
                    <a:gd name="T12" fmla="*/ 123 w 256"/>
                    <a:gd name="T13" fmla="*/ 69 h 216"/>
                    <a:gd name="T14" fmla="*/ 131 w 256"/>
                    <a:gd name="T15" fmla="*/ 55 h 216"/>
                    <a:gd name="T16" fmla="*/ 124 w 256"/>
                    <a:gd name="T17" fmla="*/ 37 h 216"/>
                    <a:gd name="T18" fmla="*/ 114 w 256"/>
                    <a:gd name="T19" fmla="*/ 69 h 216"/>
                    <a:gd name="T20" fmla="*/ 87 w 256"/>
                    <a:gd name="T21" fmla="*/ 84 h 216"/>
                    <a:gd name="T22" fmla="*/ 73 w 256"/>
                    <a:gd name="T23" fmla="*/ 94 h 216"/>
                    <a:gd name="T24" fmla="*/ 53 w 256"/>
                    <a:gd name="T25" fmla="*/ 108 h 216"/>
                    <a:gd name="T26" fmla="*/ 43 w 256"/>
                    <a:gd name="T27" fmla="*/ 143 h 216"/>
                    <a:gd name="T28" fmla="*/ 8 w 256"/>
                    <a:gd name="T29" fmla="*/ 130 h 216"/>
                    <a:gd name="T30" fmla="*/ 0 w 256"/>
                    <a:gd name="T31" fmla="*/ 156 h 216"/>
                    <a:gd name="T32" fmla="*/ 15 w 256"/>
                    <a:gd name="T33" fmla="*/ 194 h 216"/>
                    <a:gd name="T34" fmla="*/ 71 w 256"/>
                    <a:gd name="T35" fmla="*/ 153 h 216"/>
                    <a:gd name="T36" fmla="*/ 105 w 256"/>
                    <a:gd name="T37" fmla="*/ 145 h 216"/>
                    <a:gd name="T38" fmla="*/ 111 w 256"/>
                    <a:gd name="T39" fmla="*/ 161 h 216"/>
                    <a:gd name="T40" fmla="*/ 139 w 256"/>
                    <a:gd name="T41" fmla="*/ 201 h 216"/>
                    <a:gd name="T42" fmla="*/ 142 w 256"/>
                    <a:gd name="T43" fmla="*/ 189 h 216"/>
                    <a:gd name="T44" fmla="*/ 150 w 256"/>
                    <a:gd name="T45" fmla="*/ 189 h 216"/>
                    <a:gd name="T46" fmla="*/ 123 w 256"/>
                    <a:gd name="T47" fmla="*/ 152 h 216"/>
                    <a:gd name="T48" fmla="*/ 131 w 256"/>
                    <a:gd name="T49" fmla="*/ 139 h 216"/>
                    <a:gd name="T50" fmla="*/ 160 w 256"/>
                    <a:gd name="T51" fmla="*/ 178 h 216"/>
                    <a:gd name="T52" fmla="*/ 172 w 256"/>
                    <a:gd name="T53" fmla="*/ 202 h 216"/>
                    <a:gd name="T54" fmla="*/ 178 w 256"/>
                    <a:gd name="T55" fmla="*/ 215 h 216"/>
                    <a:gd name="T56" fmla="*/ 183 w 256"/>
                    <a:gd name="T57" fmla="*/ 191 h 216"/>
                    <a:gd name="T58" fmla="*/ 202 w 256"/>
                    <a:gd name="T59" fmla="*/ 182 h 216"/>
                    <a:gd name="T60" fmla="*/ 214 w 256"/>
                    <a:gd name="T61" fmla="*/ 177 h 216"/>
                    <a:gd name="T62" fmla="*/ 210 w 256"/>
                    <a:gd name="T63" fmla="*/ 158 h 216"/>
                    <a:gd name="T64" fmla="*/ 219 w 256"/>
                    <a:gd name="T65" fmla="*/ 126 h 216"/>
                    <a:gd name="T66" fmla="*/ 232 w 256"/>
                    <a:gd name="T67" fmla="*/ 130 h 216"/>
                    <a:gd name="T68" fmla="*/ 236 w 256"/>
                    <a:gd name="T69" fmla="*/ 145 h 216"/>
                    <a:gd name="T70" fmla="*/ 247 w 256"/>
                    <a:gd name="T71" fmla="*/ 137 h 216"/>
                    <a:gd name="T72" fmla="*/ 244 w 256"/>
                    <a:gd name="T73" fmla="*/ 134 h 216"/>
                    <a:gd name="T74" fmla="*/ 252 w 256"/>
                    <a:gd name="T75" fmla="*/ 114 h 216"/>
                    <a:gd name="T76" fmla="*/ 255 w 256"/>
                    <a:gd name="T77" fmla="*/ 137 h 216"/>
                    <a:gd name="T78" fmla="*/ 168 w 256"/>
                    <a:gd name="T79" fmla="*/ 0 h 21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</a:gdLst>
                  <a:ahLst/>
                  <a:cxnLst>
                    <a:cxn ang="T80">
                      <a:pos x="T0" y="T1"/>
                    </a:cxn>
                    <a:cxn ang="T81">
                      <a:pos x="T2" y="T3"/>
                    </a:cxn>
                    <a:cxn ang="T82">
                      <a:pos x="T4" y="T5"/>
                    </a:cxn>
                    <a:cxn ang="T83">
                      <a:pos x="T6" y="T7"/>
                    </a:cxn>
                    <a:cxn ang="T84">
                      <a:pos x="T8" y="T9"/>
                    </a:cxn>
                    <a:cxn ang="T85">
                      <a:pos x="T10" y="T11"/>
                    </a:cxn>
                    <a:cxn ang="T86">
                      <a:pos x="T12" y="T13"/>
                    </a:cxn>
                    <a:cxn ang="T87">
                      <a:pos x="T14" y="T15"/>
                    </a:cxn>
                    <a:cxn ang="T88">
                      <a:pos x="T16" y="T17"/>
                    </a:cxn>
                    <a:cxn ang="T89">
                      <a:pos x="T18" y="T19"/>
                    </a:cxn>
                    <a:cxn ang="T90">
                      <a:pos x="T20" y="T21"/>
                    </a:cxn>
                    <a:cxn ang="T91">
                      <a:pos x="T22" y="T23"/>
                    </a:cxn>
                    <a:cxn ang="T92">
                      <a:pos x="T24" y="T25"/>
                    </a:cxn>
                    <a:cxn ang="T93">
                      <a:pos x="T26" y="T27"/>
                    </a:cxn>
                    <a:cxn ang="T94">
                      <a:pos x="T28" y="T29"/>
                    </a:cxn>
                    <a:cxn ang="T95">
                      <a:pos x="T30" y="T31"/>
                    </a:cxn>
                    <a:cxn ang="T96">
                      <a:pos x="T32" y="T33"/>
                    </a:cxn>
                    <a:cxn ang="T97">
                      <a:pos x="T34" y="T35"/>
                    </a:cxn>
                    <a:cxn ang="T98">
                      <a:pos x="T36" y="T37"/>
                    </a:cxn>
                    <a:cxn ang="T99">
                      <a:pos x="T38" y="T39"/>
                    </a:cxn>
                    <a:cxn ang="T100">
                      <a:pos x="T40" y="T41"/>
                    </a:cxn>
                    <a:cxn ang="T101">
                      <a:pos x="T42" y="T43"/>
                    </a:cxn>
                    <a:cxn ang="T102">
                      <a:pos x="T44" y="T45"/>
                    </a:cxn>
                    <a:cxn ang="T103">
                      <a:pos x="T46" y="T47"/>
                    </a:cxn>
                    <a:cxn ang="T104">
                      <a:pos x="T48" y="T49"/>
                    </a:cxn>
                    <a:cxn ang="T105">
                      <a:pos x="T50" y="T51"/>
                    </a:cxn>
                    <a:cxn ang="T106">
                      <a:pos x="T52" y="T53"/>
                    </a:cxn>
                    <a:cxn ang="T107">
                      <a:pos x="T54" y="T55"/>
                    </a:cxn>
                    <a:cxn ang="T108">
                      <a:pos x="T56" y="T57"/>
                    </a:cxn>
                    <a:cxn ang="T109">
                      <a:pos x="T58" y="T59"/>
                    </a:cxn>
                    <a:cxn ang="T110">
                      <a:pos x="T60" y="T61"/>
                    </a:cxn>
                    <a:cxn ang="T111">
                      <a:pos x="T62" y="T63"/>
                    </a:cxn>
                    <a:cxn ang="T112">
                      <a:pos x="T64" y="T65"/>
                    </a:cxn>
                    <a:cxn ang="T113">
                      <a:pos x="T66" y="T67"/>
                    </a:cxn>
                    <a:cxn ang="T114">
                      <a:pos x="T68" y="T69"/>
                    </a:cxn>
                    <a:cxn ang="T115">
                      <a:pos x="T70" y="T71"/>
                    </a:cxn>
                    <a:cxn ang="T116">
                      <a:pos x="T72" y="T73"/>
                    </a:cxn>
                    <a:cxn ang="T117">
                      <a:pos x="T74" y="T75"/>
                    </a:cxn>
                    <a:cxn ang="T118">
                      <a:pos x="T76" y="T77"/>
                    </a:cxn>
                    <a:cxn ang="T119">
                      <a:pos x="T78" y="T79"/>
                    </a:cxn>
                  </a:cxnLst>
                  <a:rect l="0" t="0" r="r" b="b"/>
                  <a:pathLst>
                    <a:path w="256" h="216">
                      <a:moveTo>
                        <a:pt x="168" y="0"/>
                      </a:moveTo>
                      <a:lnTo>
                        <a:pt x="168" y="15"/>
                      </a:lnTo>
                      <a:lnTo>
                        <a:pt x="173" y="20"/>
                      </a:lnTo>
                      <a:lnTo>
                        <a:pt x="201" y="20"/>
                      </a:lnTo>
                      <a:lnTo>
                        <a:pt x="201" y="28"/>
                      </a:lnTo>
                      <a:lnTo>
                        <a:pt x="181" y="28"/>
                      </a:lnTo>
                      <a:lnTo>
                        <a:pt x="181" y="52"/>
                      </a:lnTo>
                      <a:lnTo>
                        <a:pt x="172" y="41"/>
                      </a:lnTo>
                      <a:lnTo>
                        <a:pt x="172" y="56"/>
                      </a:lnTo>
                      <a:lnTo>
                        <a:pt x="160" y="70"/>
                      </a:lnTo>
                      <a:lnTo>
                        <a:pt x="152" y="62"/>
                      </a:lnTo>
                      <a:lnTo>
                        <a:pt x="140" y="72"/>
                      </a:lnTo>
                      <a:lnTo>
                        <a:pt x="138" y="69"/>
                      </a:lnTo>
                      <a:lnTo>
                        <a:pt x="123" y="69"/>
                      </a:lnTo>
                      <a:lnTo>
                        <a:pt x="131" y="59"/>
                      </a:lnTo>
                      <a:lnTo>
                        <a:pt x="131" y="55"/>
                      </a:lnTo>
                      <a:lnTo>
                        <a:pt x="124" y="48"/>
                      </a:lnTo>
                      <a:lnTo>
                        <a:pt x="124" y="37"/>
                      </a:lnTo>
                      <a:lnTo>
                        <a:pt x="114" y="48"/>
                      </a:lnTo>
                      <a:lnTo>
                        <a:pt x="114" y="69"/>
                      </a:lnTo>
                      <a:lnTo>
                        <a:pt x="102" y="69"/>
                      </a:lnTo>
                      <a:lnTo>
                        <a:pt x="87" y="84"/>
                      </a:lnTo>
                      <a:lnTo>
                        <a:pt x="81" y="84"/>
                      </a:lnTo>
                      <a:lnTo>
                        <a:pt x="73" y="94"/>
                      </a:lnTo>
                      <a:lnTo>
                        <a:pt x="43" y="94"/>
                      </a:lnTo>
                      <a:lnTo>
                        <a:pt x="53" y="108"/>
                      </a:lnTo>
                      <a:lnTo>
                        <a:pt x="53" y="130"/>
                      </a:lnTo>
                      <a:lnTo>
                        <a:pt x="43" y="143"/>
                      </a:lnTo>
                      <a:lnTo>
                        <a:pt x="31" y="130"/>
                      </a:lnTo>
                      <a:lnTo>
                        <a:pt x="8" y="130"/>
                      </a:lnTo>
                      <a:lnTo>
                        <a:pt x="8" y="146"/>
                      </a:lnTo>
                      <a:lnTo>
                        <a:pt x="0" y="156"/>
                      </a:lnTo>
                      <a:lnTo>
                        <a:pt x="0" y="177"/>
                      </a:lnTo>
                      <a:lnTo>
                        <a:pt x="15" y="194"/>
                      </a:lnTo>
                      <a:lnTo>
                        <a:pt x="37" y="194"/>
                      </a:lnTo>
                      <a:lnTo>
                        <a:pt x="71" y="153"/>
                      </a:lnTo>
                      <a:lnTo>
                        <a:pt x="101" y="153"/>
                      </a:lnTo>
                      <a:lnTo>
                        <a:pt x="105" y="145"/>
                      </a:lnTo>
                      <a:lnTo>
                        <a:pt x="112" y="153"/>
                      </a:lnTo>
                      <a:lnTo>
                        <a:pt x="111" y="161"/>
                      </a:lnTo>
                      <a:lnTo>
                        <a:pt x="139" y="189"/>
                      </a:lnTo>
                      <a:lnTo>
                        <a:pt x="139" y="201"/>
                      </a:lnTo>
                      <a:lnTo>
                        <a:pt x="145" y="196"/>
                      </a:lnTo>
                      <a:lnTo>
                        <a:pt x="142" y="189"/>
                      </a:lnTo>
                      <a:lnTo>
                        <a:pt x="145" y="185"/>
                      </a:lnTo>
                      <a:lnTo>
                        <a:pt x="150" y="189"/>
                      </a:lnTo>
                      <a:lnTo>
                        <a:pt x="152" y="188"/>
                      </a:lnTo>
                      <a:lnTo>
                        <a:pt x="123" y="152"/>
                      </a:lnTo>
                      <a:lnTo>
                        <a:pt x="123" y="139"/>
                      </a:lnTo>
                      <a:lnTo>
                        <a:pt x="131" y="139"/>
                      </a:lnTo>
                      <a:lnTo>
                        <a:pt x="131" y="146"/>
                      </a:lnTo>
                      <a:lnTo>
                        <a:pt x="160" y="178"/>
                      </a:lnTo>
                      <a:lnTo>
                        <a:pt x="160" y="188"/>
                      </a:lnTo>
                      <a:lnTo>
                        <a:pt x="172" y="202"/>
                      </a:lnTo>
                      <a:lnTo>
                        <a:pt x="169" y="205"/>
                      </a:lnTo>
                      <a:lnTo>
                        <a:pt x="178" y="215"/>
                      </a:lnTo>
                      <a:lnTo>
                        <a:pt x="191" y="200"/>
                      </a:lnTo>
                      <a:lnTo>
                        <a:pt x="183" y="191"/>
                      </a:lnTo>
                      <a:lnTo>
                        <a:pt x="191" y="182"/>
                      </a:lnTo>
                      <a:lnTo>
                        <a:pt x="202" y="182"/>
                      </a:lnTo>
                      <a:lnTo>
                        <a:pt x="207" y="177"/>
                      </a:lnTo>
                      <a:lnTo>
                        <a:pt x="214" y="177"/>
                      </a:lnTo>
                      <a:lnTo>
                        <a:pt x="205" y="164"/>
                      </a:lnTo>
                      <a:lnTo>
                        <a:pt x="210" y="158"/>
                      </a:lnTo>
                      <a:lnTo>
                        <a:pt x="210" y="137"/>
                      </a:lnTo>
                      <a:lnTo>
                        <a:pt x="219" y="126"/>
                      </a:lnTo>
                      <a:lnTo>
                        <a:pt x="223" y="130"/>
                      </a:lnTo>
                      <a:lnTo>
                        <a:pt x="232" y="130"/>
                      </a:lnTo>
                      <a:lnTo>
                        <a:pt x="228" y="136"/>
                      </a:lnTo>
                      <a:lnTo>
                        <a:pt x="236" y="145"/>
                      </a:lnTo>
                      <a:lnTo>
                        <a:pt x="241" y="137"/>
                      </a:lnTo>
                      <a:lnTo>
                        <a:pt x="247" y="137"/>
                      </a:lnTo>
                      <a:lnTo>
                        <a:pt x="247" y="134"/>
                      </a:lnTo>
                      <a:lnTo>
                        <a:pt x="244" y="134"/>
                      </a:lnTo>
                      <a:lnTo>
                        <a:pt x="239" y="130"/>
                      </a:lnTo>
                      <a:lnTo>
                        <a:pt x="252" y="114"/>
                      </a:lnTo>
                      <a:lnTo>
                        <a:pt x="252" y="137"/>
                      </a:lnTo>
                      <a:lnTo>
                        <a:pt x="255" y="137"/>
                      </a:lnTo>
                      <a:lnTo>
                        <a:pt x="255" y="0"/>
                      </a:lnTo>
                      <a:lnTo>
                        <a:pt x="168" y="0"/>
                      </a:lnTo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" name="Freeform 22"/>
                <p:cNvSpPr>
                  <a:spLocks/>
                </p:cNvSpPr>
                <p:nvPr/>
              </p:nvSpPr>
              <p:spPr bwMode="grayWhite">
                <a:xfrm>
                  <a:off x="2276" y="406"/>
                  <a:ext cx="1089" cy="769"/>
                </a:xfrm>
                <a:custGeom>
                  <a:avLst/>
                  <a:gdLst>
                    <a:gd name="T0" fmla="*/ 32 w 1089"/>
                    <a:gd name="T1" fmla="*/ 202 h 769"/>
                    <a:gd name="T2" fmla="*/ 99 w 1089"/>
                    <a:gd name="T3" fmla="*/ 134 h 769"/>
                    <a:gd name="T4" fmla="*/ 142 w 1089"/>
                    <a:gd name="T5" fmla="*/ 181 h 769"/>
                    <a:gd name="T6" fmla="*/ 118 w 1089"/>
                    <a:gd name="T7" fmla="*/ 179 h 769"/>
                    <a:gd name="T8" fmla="*/ 216 w 1089"/>
                    <a:gd name="T9" fmla="*/ 172 h 769"/>
                    <a:gd name="T10" fmla="*/ 240 w 1089"/>
                    <a:gd name="T11" fmla="*/ 110 h 769"/>
                    <a:gd name="T12" fmla="*/ 241 w 1089"/>
                    <a:gd name="T13" fmla="*/ 124 h 769"/>
                    <a:gd name="T14" fmla="*/ 223 w 1089"/>
                    <a:gd name="T15" fmla="*/ 172 h 769"/>
                    <a:gd name="T16" fmla="*/ 301 w 1089"/>
                    <a:gd name="T17" fmla="*/ 133 h 769"/>
                    <a:gd name="T18" fmla="*/ 460 w 1089"/>
                    <a:gd name="T19" fmla="*/ 23 h 769"/>
                    <a:gd name="T20" fmla="*/ 574 w 1089"/>
                    <a:gd name="T21" fmla="*/ 29 h 769"/>
                    <a:gd name="T22" fmla="*/ 701 w 1089"/>
                    <a:gd name="T23" fmla="*/ 15 h 769"/>
                    <a:gd name="T24" fmla="*/ 840 w 1089"/>
                    <a:gd name="T25" fmla="*/ 71 h 769"/>
                    <a:gd name="T26" fmla="*/ 1001 w 1089"/>
                    <a:gd name="T27" fmla="*/ 91 h 769"/>
                    <a:gd name="T28" fmla="*/ 1080 w 1089"/>
                    <a:gd name="T29" fmla="*/ 156 h 769"/>
                    <a:gd name="T30" fmla="*/ 1019 w 1089"/>
                    <a:gd name="T31" fmla="*/ 206 h 769"/>
                    <a:gd name="T32" fmla="*/ 985 w 1089"/>
                    <a:gd name="T33" fmla="*/ 270 h 769"/>
                    <a:gd name="T34" fmla="*/ 945 w 1089"/>
                    <a:gd name="T35" fmla="*/ 273 h 769"/>
                    <a:gd name="T36" fmla="*/ 958 w 1089"/>
                    <a:gd name="T37" fmla="*/ 184 h 769"/>
                    <a:gd name="T38" fmla="*/ 906 w 1089"/>
                    <a:gd name="T39" fmla="*/ 232 h 769"/>
                    <a:gd name="T40" fmla="*/ 868 w 1089"/>
                    <a:gd name="T41" fmla="*/ 273 h 769"/>
                    <a:gd name="T42" fmla="*/ 881 w 1089"/>
                    <a:gd name="T43" fmla="*/ 318 h 769"/>
                    <a:gd name="T44" fmla="*/ 837 w 1089"/>
                    <a:gd name="T45" fmla="*/ 385 h 769"/>
                    <a:gd name="T46" fmla="*/ 844 w 1089"/>
                    <a:gd name="T47" fmla="*/ 439 h 769"/>
                    <a:gd name="T48" fmla="*/ 839 w 1089"/>
                    <a:gd name="T49" fmla="*/ 413 h 769"/>
                    <a:gd name="T50" fmla="*/ 797 w 1089"/>
                    <a:gd name="T51" fmla="*/ 416 h 769"/>
                    <a:gd name="T52" fmla="*/ 828 w 1089"/>
                    <a:gd name="T53" fmla="*/ 496 h 769"/>
                    <a:gd name="T54" fmla="*/ 751 w 1089"/>
                    <a:gd name="T55" fmla="*/ 589 h 769"/>
                    <a:gd name="T56" fmla="*/ 730 w 1089"/>
                    <a:gd name="T57" fmla="*/ 615 h 769"/>
                    <a:gd name="T58" fmla="*/ 703 w 1089"/>
                    <a:gd name="T59" fmla="*/ 706 h 769"/>
                    <a:gd name="T60" fmla="*/ 665 w 1089"/>
                    <a:gd name="T61" fmla="*/ 708 h 769"/>
                    <a:gd name="T62" fmla="*/ 711 w 1089"/>
                    <a:gd name="T63" fmla="*/ 768 h 769"/>
                    <a:gd name="T64" fmla="*/ 634 w 1089"/>
                    <a:gd name="T65" fmla="*/ 626 h 769"/>
                    <a:gd name="T66" fmla="*/ 545 w 1089"/>
                    <a:gd name="T67" fmla="*/ 596 h 769"/>
                    <a:gd name="T68" fmla="*/ 503 w 1089"/>
                    <a:gd name="T69" fmla="*/ 689 h 769"/>
                    <a:gd name="T70" fmla="*/ 471 w 1089"/>
                    <a:gd name="T71" fmla="*/ 738 h 769"/>
                    <a:gd name="T72" fmla="*/ 416 w 1089"/>
                    <a:gd name="T73" fmla="*/ 592 h 769"/>
                    <a:gd name="T74" fmla="*/ 373 w 1089"/>
                    <a:gd name="T75" fmla="*/ 607 h 769"/>
                    <a:gd name="T76" fmla="*/ 336 w 1089"/>
                    <a:gd name="T77" fmla="*/ 545 h 769"/>
                    <a:gd name="T78" fmla="*/ 223 w 1089"/>
                    <a:gd name="T79" fmla="*/ 510 h 769"/>
                    <a:gd name="T80" fmla="*/ 263 w 1089"/>
                    <a:gd name="T81" fmla="*/ 577 h 769"/>
                    <a:gd name="T82" fmla="*/ 234 w 1089"/>
                    <a:gd name="T83" fmla="*/ 620 h 769"/>
                    <a:gd name="T84" fmla="*/ 190 w 1089"/>
                    <a:gd name="T85" fmla="*/ 605 h 769"/>
                    <a:gd name="T86" fmla="*/ 119 w 1089"/>
                    <a:gd name="T87" fmla="*/ 495 h 769"/>
                    <a:gd name="T88" fmla="*/ 149 w 1089"/>
                    <a:gd name="T89" fmla="*/ 432 h 769"/>
                    <a:gd name="T90" fmla="*/ 166 w 1089"/>
                    <a:gd name="T91" fmla="*/ 385 h 769"/>
                    <a:gd name="T92" fmla="*/ 149 w 1089"/>
                    <a:gd name="T93" fmla="*/ 226 h 769"/>
                    <a:gd name="T94" fmla="*/ 86 w 1089"/>
                    <a:gd name="T95" fmla="*/ 193 h 769"/>
                    <a:gd name="T96" fmla="*/ 55 w 1089"/>
                    <a:gd name="T97" fmla="*/ 210 h 769"/>
                    <a:gd name="T98" fmla="*/ 0 w 1089"/>
                    <a:gd name="T99" fmla="*/ 226 h 769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</a:gdLst>
                  <a:ahLst/>
                  <a:cxnLst>
                    <a:cxn ang="T100">
                      <a:pos x="T0" y="T1"/>
                    </a:cxn>
                    <a:cxn ang="T101">
                      <a:pos x="T2" y="T3"/>
                    </a:cxn>
                    <a:cxn ang="T102">
                      <a:pos x="T4" y="T5"/>
                    </a:cxn>
                    <a:cxn ang="T103">
                      <a:pos x="T6" y="T7"/>
                    </a:cxn>
                    <a:cxn ang="T104">
                      <a:pos x="T8" y="T9"/>
                    </a:cxn>
                    <a:cxn ang="T105">
                      <a:pos x="T10" y="T11"/>
                    </a:cxn>
                    <a:cxn ang="T106">
                      <a:pos x="T12" y="T13"/>
                    </a:cxn>
                    <a:cxn ang="T107">
                      <a:pos x="T14" y="T15"/>
                    </a:cxn>
                    <a:cxn ang="T108">
                      <a:pos x="T16" y="T17"/>
                    </a:cxn>
                    <a:cxn ang="T109">
                      <a:pos x="T18" y="T19"/>
                    </a:cxn>
                    <a:cxn ang="T110">
                      <a:pos x="T20" y="T21"/>
                    </a:cxn>
                    <a:cxn ang="T111">
                      <a:pos x="T22" y="T23"/>
                    </a:cxn>
                    <a:cxn ang="T112">
                      <a:pos x="T24" y="T25"/>
                    </a:cxn>
                    <a:cxn ang="T113">
                      <a:pos x="T26" y="T27"/>
                    </a:cxn>
                    <a:cxn ang="T114">
                      <a:pos x="T28" y="T29"/>
                    </a:cxn>
                    <a:cxn ang="T115">
                      <a:pos x="T30" y="T31"/>
                    </a:cxn>
                    <a:cxn ang="T116">
                      <a:pos x="T32" y="T33"/>
                    </a:cxn>
                    <a:cxn ang="T117">
                      <a:pos x="T34" y="T35"/>
                    </a:cxn>
                    <a:cxn ang="T118">
                      <a:pos x="T36" y="T37"/>
                    </a:cxn>
                    <a:cxn ang="T119">
                      <a:pos x="T38" y="T39"/>
                    </a:cxn>
                    <a:cxn ang="T120">
                      <a:pos x="T40" y="T41"/>
                    </a:cxn>
                    <a:cxn ang="T121">
                      <a:pos x="T42" y="T43"/>
                    </a:cxn>
                    <a:cxn ang="T122">
                      <a:pos x="T44" y="T45"/>
                    </a:cxn>
                    <a:cxn ang="T123">
                      <a:pos x="T46" y="T47"/>
                    </a:cxn>
                    <a:cxn ang="T124">
                      <a:pos x="T48" y="T49"/>
                    </a:cxn>
                    <a:cxn ang="T125">
                      <a:pos x="T50" y="T51"/>
                    </a:cxn>
                    <a:cxn ang="T126">
                      <a:pos x="T52" y="T53"/>
                    </a:cxn>
                    <a:cxn ang="T127">
                      <a:pos x="T54" y="T55"/>
                    </a:cxn>
                    <a:cxn ang="T128">
                      <a:pos x="T56" y="T57"/>
                    </a:cxn>
                    <a:cxn ang="T129">
                      <a:pos x="T58" y="T59"/>
                    </a:cxn>
                    <a:cxn ang="T130">
                      <a:pos x="T60" y="T61"/>
                    </a:cxn>
                    <a:cxn ang="T131">
                      <a:pos x="T62" y="T63"/>
                    </a:cxn>
                    <a:cxn ang="T132">
                      <a:pos x="T64" y="T65"/>
                    </a:cxn>
                    <a:cxn ang="T133">
                      <a:pos x="T66" y="T67"/>
                    </a:cxn>
                    <a:cxn ang="T134">
                      <a:pos x="T68" y="T69"/>
                    </a:cxn>
                    <a:cxn ang="T135">
                      <a:pos x="T70" y="T71"/>
                    </a:cxn>
                    <a:cxn ang="T136">
                      <a:pos x="T72" y="T73"/>
                    </a:cxn>
                    <a:cxn ang="T137">
                      <a:pos x="T74" y="T75"/>
                    </a:cxn>
                    <a:cxn ang="T138">
                      <a:pos x="T76" y="T77"/>
                    </a:cxn>
                    <a:cxn ang="T139">
                      <a:pos x="T78" y="T79"/>
                    </a:cxn>
                    <a:cxn ang="T140">
                      <a:pos x="T80" y="T81"/>
                    </a:cxn>
                    <a:cxn ang="T141">
                      <a:pos x="T82" y="T83"/>
                    </a:cxn>
                    <a:cxn ang="T142">
                      <a:pos x="T84" y="T85"/>
                    </a:cxn>
                    <a:cxn ang="T143">
                      <a:pos x="T86" y="T87"/>
                    </a:cxn>
                    <a:cxn ang="T144">
                      <a:pos x="T88" y="T89"/>
                    </a:cxn>
                    <a:cxn ang="T145">
                      <a:pos x="T90" y="T91"/>
                    </a:cxn>
                    <a:cxn ang="T146">
                      <a:pos x="T92" y="T93"/>
                    </a:cxn>
                    <a:cxn ang="T147">
                      <a:pos x="T94" y="T95"/>
                    </a:cxn>
                    <a:cxn ang="T148">
                      <a:pos x="T96" y="T97"/>
                    </a:cxn>
                    <a:cxn ang="T149">
                      <a:pos x="T98" y="T99"/>
                    </a:cxn>
                  </a:cxnLst>
                  <a:rect l="0" t="0" r="r" b="b"/>
                  <a:pathLst>
                    <a:path w="1089" h="769">
                      <a:moveTo>
                        <a:pt x="0" y="226"/>
                      </a:moveTo>
                      <a:lnTo>
                        <a:pt x="32" y="202"/>
                      </a:lnTo>
                      <a:lnTo>
                        <a:pt x="62" y="156"/>
                      </a:lnTo>
                      <a:lnTo>
                        <a:pt x="99" y="134"/>
                      </a:lnTo>
                      <a:lnTo>
                        <a:pt x="137" y="160"/>
                      </a:lnTo>
                      <a:lnTo>
                        <a:pt x="142" y="181"/>
                      </a:lnTo>
                      <a:lnTo>
                        <a:pt x="133" y="181"/>
                      </a:lnTo>
                      <a:lnTo>
                        <a:pt x="118" y="179"/>
                      </a:lnTo>
                      <a:lnTo>
                        <a:pt x="137" y="202"/>
                      </a:lnTo>
                      <a:lnTo>
                        <a:pt x="216" y="172"/>
                      </a:lnTo>
                      <a:lnTo>
                        <a:pt x="206" y="149"/>
                      </a:lnTo>
                      <a:lnTo>
                        <a:pt x="240" y="110"/>
                      </a:lnTo>
                      <a:lnTo>
                        <a:pt x="262" y="111"/>
                      </a:lnTo>
                      <a:lnTo>
                        <a:pt x="241" y="124"/>
                      </a:lnTo>
                      <a:lnTo>
                        <a:pt x="223" y="153"/>
                      </a:lnTo>
                      <a:lnTo>
                        <a:pt x="223" y="172"/>
                      </a:lnTo>
                      <a:lnTo>
                        <a:pt x="255" y="193"/>
                      </a:lnTo>
                      <a:lnTo>
                        <a:pt x="301" y="133"/>
                      </a:lnTo>
                      <a:lnTo>
                        <a:pt x="461" y="63"/>
                      </a:lnTo>
                      <a:lnTo>
                        <a:pt x="460" y="23"/>
                      </a:lnTo>
                      <a:lnTo>
                        <a:pt x="533" y="8"/>
                      </a:lnTo>
                      <a:lnTo>
                        <a:pt x="574" y="29"/>
                      </a:lnTo>
                      <a:lnTo>
                        <a:pt x="671" y="0"/>
                      </a:lnTo>
                      <a:lnTo>
                        <a:pt x="701" y="15"/>
                      </a:lnTo>
                      <a:lnTo>
                        <a:pt x="766" y="85"/>
                      </a:lnTo>
                      <a:lnTo>
                        <a:pt x="840" y="71"/>
                      </a:lnTo>
                      <a:lnTo>
                        <a:pt x="886" y="96"/>
                      </a:lnTo>
                      <a:lnTo>
                        <a:pt x="1001" y="91"/>
                      </a:lnTo>
                      <a:lnTo>
                        <a:pt x="1088" y="118"/>
                      </a:lnTo>
                      <a:lnTo>
                        <a:pt x="1080" y="156"/>
                      </a:lnTo>
                      <a:lnTo>
                        <a:pt x="1006" y="181"/>
                      </a:lnTo>
                      <a:lnTo>
                        <a:pt x="1019" y="206"/>
                      </a:lnTo>
                      <a:lnTo>
                        <a:pt x="987" y="220"/>
                      </a:lnTo>
                      <a:lnTo>
                        <a:pt x="985" y="270"/>
                      </a:lnTo>
                      <a:lnTo>
                        <a:pt x="957" y="304"/>
                      </a:lnTo>
                      <a:lnTo>
                        <a:pt x="945" y="273"/>
                      </a:lnTo>
                      <a:lnTo>
                        <a:pt x="961" y="244"/>
                      </a:lnTo>
                      <a:lnTo>
                        <a:pt x="958" y="184"/>
                      </a:lnTo>
                      <a:lnTo>
                        <a:pt x="929" y="215"/>
                      </a:lnTo>
                      <a:lnTo>
                        <a:pt x="906" y="232"/>
                      </a:lnTo>
                      <a:lnTo>
                        <a:pt x="884" y="205"/>
                      </a:lnTo>
                      <a:lnTo>
                        <a:pt x="868" y="273"/>
                      </a:lnTo>
                      <a:lnTo>
                        <a:pt x="885" y="273"/>
                      </a:lnTo>
                      <a:lnTo>
                        <a:pt x="881" y="318"/>
                      </a:lnTo>
                      <a:lnTo>
                        <a:pt x="861" y="366"/>
                      </a:lnTo>
                      <a:lnTo>
                        <a:pt x="837" y="385"/>
                      </a:lnTo>
                      <a:lnTo>
                        <a:pt x="857" y="417"/>
                      </a:lnTo>
                      <a:lnTo>
                        <a:pt x="844" y="439"/>
                      </a:lnTo>
                      <a:lnTo>
                        <a:pt x="839" y="420"/>
                      </a:lnTo>
                      <a:lnTo>
                        <a:pt x="839" y="413"/>
                      </a:lnTo>
                      <a:lnTo>
                        <a:pt x="823" y="402"/>
                      </a:lnTo>
                      <a:lnTo>
                        <a:pt x="797" y="416"/>
                      </a:lnTo>
                      <a:lnTo>
                        <a:pt x="820" y="469"/>
                      </a:lnTo>
                      <a:lnTo>
                        <a:pt x="828" y="496"/>
                      </a:lnTo>
                      <a:lnTo>
                        <a:pt x="801" y="569"/>
                      </a:lnTo>
                      <a:lnTo>
                        <a:pt x="751" y="589"/>
                      </a:lnTo>
                      <a:lnTo>
                        <a:pt x="710" y="585"/>
                      </a:lnTo>
                      <a:lnTo>
                        <a:pt x="730" y="615"/>
                      </a:lnTo>
                      <a:lnTo>
                        <a:pt x="732" y="657"/>
                      </a:lnTo>
                      <a:lnTo>
                        <a:pt x="703" y="706"/>
                      </a:lnTo>
                      <a:lnTo>
                        <a:pt x="670" y="679"/>
                      </a:lnTo>
                      <a:lnTo>
                        <a:pt x="665" y="708"/>
                      </a:lnTo>
                      <a:lnTo>
                        <a:pt x="690" y="732"/>
                      </a:lnTo>
                      <a:lnTo>
                        <a:pt x="711" y="768"/>
                      </a:lnTo>
                      <a:lnTo>
                        <a:pt x="676" y="747"/>
                      </a:lnTo>
                      <a:lnTo>
                        <a:pt x="634" y="626"/>
                      </a:lnTo>
                      <a:lnTo>
                        <a:pt x="583" y="593"/>
                      </a:lnTo>
                      <a:lnTo>
                        <a:pt x="545" y="596"/>
                      </a:lnTo>
                      <a:lnTo>
                        <a:pt x="497" y="665"/>
                      </a:lnTo>
                      <a:lnTo>
                        <a:pt x="503" y="689"/>
                      </a:lnTo>
                      <a:lnTo>
                        <a:pt x="487" y="738"/>
                      </a:lnTo>
                      <a:lnTo>
                        <a:pt x="471" y="738"/>
                      </a:lnTo>
                      <a:lnTo>
                        <a:pt x="416" y="636"/>
                      </a:lnTo>
                      <a:lnTo>
                        <a:pt x="416" y="592"/>
                      </a:lnTo>
                      <a:lnTo>
                        <a:pt x="404" y="608"/>
                      </a:lnTo>
                      <a:lnTo>
                        <a:pt x="373" y="607"/>
                      </a:lnTo>
                      <a:lnTo>
                        <a:pt x="385" y="580"/>
                      </a:lnTo>
                      <a:lnTo>
                        <a:pt x="336" y="545"/>
                      </a:lnTo>
                      <a:lnTo>
                        <a:pt x="275" y="545"/>
                      </a:lnTo>
                      <a:lnTo>
                        <a:pt x="223" y="510"/>
                      </a:lnTo>
                      <a:lnTo>
                        <a:pt x="220" y="545"/>
                      </a:lnTo>
                      <a:lnTo>
                        <a:pt x="263" y="577"/>
                      </a:lnTo>
                      <a:lnTo>
                        <a:pt x="278" y="576"/>
                      </a:lnTo>
                      <a:lnTo>
                        <a:pt x="234" y="620"/>
                      </a:lnTo>
                      <a:lnTo>
                        <a:pt x="190" y="630"/>
                      </a:lnTo>
                      <a:lnTo>
                        <a:pt x="190" y="605"/>
                      </a:lnTo>
                      <a:lnTo>
                        <a:pt x="127" y="518"/>
                      </a:lnTo>
                      <a:lnTo>
                        <a:pt x="119" y="495"/>
                      </a:lnTo>
                      <a:lnTo>
                        <a:pt x="153" y="467"/>
                      </a:lnTo>
                      <a:lnTo>
                        <a:pt x="149" y="432"/>
                      </a:lnTo>
                      <a:lnTo>
                        <a:pt x="149" y="393"/>
                      </a:lnTo>
                      <a:lnTo>
                        <a:pt x="166" y="385"/>
                      </a:lnTo>
                      <a:lnTo>
                        <a:pt x="149" y="366"/>
                      </a:lnTo>
                      <a:lnTo>
                        <a:pt x="149" y="226"/>
                      </a:lnTo>
                      <a:lnTo>
                        <a:pt x="61" y="226"/>
                      </a:lnTo>
                      <a:lnTo>
                        <a:pt x="86" y="193"/>
                      </a:lnTo>
                      <a:lnTo>
                        <a:pt x="84" y="181"/>
                      </a:lnTo>
                      <a:lnTo>
                        <a:pt x="55" y="210"/>
                      </a:lnTo>
                      <a:lnTo>
                        <a:pt x="45" y="226"/>
                      </a:lnTo>
                      <a:lnTo>
                        <a:pt x="0" y="226"/>
                      </a:lnTo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3" name="Freeform 23"/>
                <p:cNvSpPr>
                  <a:spLocks/>
                </p:cNvSpPr>
                <p:nvPr/>
              </p:nvSpPr>
              <p:spPr bwMode="grayWhite">
                <a:xfrm>
                  <a:off x="3135" y="720"/>
                  <a:ext cx="94" cy="157"/>
                </a:xfrm>
                <a:custGeom>
                  <a:avLst/>
                  <a:gdLst>
                    <a:gd name="T0" fmla="*/ 63 w 94"/>
                    <a:gd name="T1" fmla="*/ 0 h 157"/>
                    <a:gd name="T2" fmla="*/ 63 w 94"/>
                    <a:gd name="T3" fmla="*/ 20 h 157"/>
                    <a:gd name="T4" fmla="*/ 55 w 94"/>
                    <a:gd name="T5" fmla="*/ 33 h 157"/>
                    <a:gd name="T6" fmla="*/ 57 w 94"/>
                    <a:gd name="T7" fmla="*/ 54 h 157"/>
                    <a:gd name="T8" fmla="*/ 47 w 94"/>
                    <a:gd name="T9" fmla="*/ 82 h 157"/>
                    <a:gd name="T10" fmla="*/ 31 w 94"/>
                    <a:gd name="T11" fmla="*/ 108 h 157"/>
                    <a:gd name="T12" fmla="*/ 7 w 94"/>
                    <a:gd name="T13" fmla="*/ 125 h 157"/>
                    <a:gd name="T14" fmla="*/ 0 w 94"/>
                    <a:gd name="T15" fmla="*/ 154 h 157"/>
                    <a:gd name="T16" fmla="*/ 10 w 94"/>
                    <a:gd name="T17" fmla="*/ 156 h 157"/>
                    <a:gd name="T18" fmla="*/ 10 w 94"/>
                    <a:gd name="T19" fmla="*/ 129 h 157"/>
                    <a:gd name="T20" fmla="*/ 44 w 94"/>
                    <a:gd name="T21" fmla="*/ 127 h 157"/>
                    <a:gd name="T22" fmla="*/ 69 w 94"/>
                    <a:gd name="T23" fmla="*/ 109 h 157"/>
                    <a:gd name="T24" fmla="*/ 69 w 94"/>
                    <a:gd name="T25" fmla="*/ 72 h 157"/>
                    <a:gd name="T26" fmla="*/ 77 w 94"/>
                    <a:gd name="T27" fmla="*/ 58 h 157"/>
                    <a:gd name="T28" fmla="*/ 64 w 94"/>
                    <a:gd name="T29" fmla="*/ 34 h 157"/>
                    <a:gd name="T30" fmla="*/ 82 w 94"/>
                    <a:gd name="T31" fmla="*/ 27 h 157"/>
                    <a:gd name="T32" fmla="*/ 93 w 94"/>
                    <a:gd name="T33" fmla="*/ 8 h 157"/>
                    <a:gd name="T34" fmla="*/ 69 w 94"/>
                    <a:gd name="T35" fmla="*/ 11 h 157"/>
                    <a:gd name="T36" fmla="*/ 63 w 94"/>
                    <a:gd name="T37" fmla="*/ 0 h 157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</a:gdLst>
                  <a:ahLst/>
                  <a:cxnLst>
                    <a:cxn ang="T38">
                      <a:pos x="T0" y="T1"/>
                    </a:cxn>
                    <a:cxn ang="T39">
                      <a:pos x="T2" y="T3"/>
                    </a:cxn>
                    <a:cxn ang="T40">
                      <a:pos x="T4" y="T5"/>
                    </a:cxn>
                    <a:cxn ang="T41">
                      <a:pos x="T6" y="T7"/>
                    </a:cxn>
                    <a:cxn ang="T42">
                      <a:pos x="T8" y="T9"/>
                    </a:cxn>
                    <a:cxn ang="T43">
                      <a:pos x="T10" y="T11"/>
                    </a:cxn>
                    <a:cxn ang="T44">
                      <a:pos x="T12" y="T13"/>
                    </a:cxn>
                    <a:cxn ang="T45">
                      <a:pos x="T14" y="T15"/>
                    </a:cxn>
                    <a:cxn ang="T46">
                      <a:pos x="T16" y="T17"/>
                    </a:cxn>
                    <a:cxn ang="T47">
                      <a:pos x="T18" y="T19"/>
                    </a:cxn>
                    <a:cxn ang="T48">
                      <a:pos x="T20" y="T21"/>
                    </a:cxn>
                    <a:cxn ang="T49">
                      <a:pos x="T22" y="T23"/>
                    </a:cxn>
                    <a:cxn ang="T50">
                      <a:pos x="T24" y="T25"/>
                    </a:cxn>
                    <a:cxn ang="T51">
                      <a:pos x="T26" y="T27"/>
                    </a:cxn>
                    <a:cxn ang="T52">
                      <a:pos x="T28" y="T29"/>
                    </a:cxn>
                    <a:cxn ang="T53">
                      <a:pos x="T30" y="T31"/>
                    </a:cxn>
                    <a:cxn ang="T54">
                      <a:pos x="T32" y="T33"/>
                    </a:cxn>
                    <a:cxn ang="T55">
                      <a:pos x="T34" y="T35"/>
                    </a:cxn>
                    <a:cxn ang="T56">
                      <a:pos x="T36" y="T37"/>
                    </a:cxn>
                  </a:cxnLst>
                  <a:rect l="0" t="0" r="r" b="b"/>
                  <a:pathLst>
                    <a:path w="94" h="157">
                      <a:moveTo>
                        <a:pt x="63" y="0"/>
                      </a:moveTo>
                      <a:lnTo>
                        <a:pt x="63" y="20"/>
                      </a:lnTo>
                      <a:lnTo>
                        <a:pt x="55" y="33"/>
                      </a:lnTo>
                      <a:lnTo>
                        <a:pt x="57" y="54"/>
                      </a:lnTo>
                      <a:lnTo>
                        <a:pt x="47" y="82"/>
                      </a:lnTo>
                      <a:lnTo>
                        <a:pt x="31" y="108"/>
                      </a:lnTo>
                      <a:lnTo>
                        <a:pt x="7" y="125"/>
                      </a:lnTo>
                      <a:lnTo>
                        <a:pt x="0" y="154"/>
                      </a:lnTo>
                      <a:lnTo>
                        <a:pt x="10" y="156"/>
                      </a:lnTo>
                      <a:lnTo>
                        <a:pt x="10" y="129"/>
                      </a:lnTo>
                      <a:lnTo>
                        <a:pt x="44" y="127"/>
                      </a:lnTo>
                      <a:lnTo>
                        <a:pt x="69" y="109"/>
                      </a:lnTo>
                      <a:lnTo>
                        <a:pt x="69" y="72"/>
                      </a:lnTo>
                      <a:lnTo>
                        <a:pt x="77" y="58"/>
                      </a:lnTo>
                      <a:lnTo>
                        <a:pt x="64" y="34"/>
                      </a:lnTo>
                      <a:lnTo>
                        <a:pt x="82" y="27"/>
                      </a:lnTo>
                      <a:lnTo>
                        <a:pt x="93" y="8"/>
                      </a:lnTo>
                      <a:lnTo>
                        <a:pt x="69" y="11"/>
                      </a:lnTo>
                      <a:lnTo>
                        <a:pt x="63" y="0"/>
                      </a:lnTo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4" name="Freeform 24"/>
                <p:cNvSpPr>
                  <a:spLocks/>
                </p:cNvSpPr>
                <p:nvPr/>
              </p:nvSpPr>
              <p:spPr bwMode="grayWhite">
                <a:xfrm>
                  <a:off x="2780" y="1139"/>
                  <a:ext cx="19" cy="36"/>
                </a:xfrm>
                <a:custGeom>
                  <a:avLst/>
                  <a:gdLst>
                    <a:gd name="T0" fmla="*/ 9 w 19"/>
                    <a:gd name="T1" fmla="*/ 0 h 36"/>
                    <a:gd name="T2" fmla="*/ 0 w 19"/>
                    <a:gd name="T3" fmla="*/ 16 h 36"/>
                    <a:gd name="T4" fmla="*/ 6 w 19"/>
                    <a:gd name="T5" fmla="*/ 35 h 36"/>
                    <a:gd name="T6" fmla="*/ 18 w 19"/>
                    <a:gd name="T7" fmla="*/ 21 h 36"/>
                    <a:gd name="T8" fmla="*/ 9 w 19"/>
                    <a:gd name="T9" fmla="*/ 0 h 36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19" h="36">
                      <a:moveTo>
                        <a:pt x="9" y="0"/>
                      </a:moveTo>
                      <a:lnTo>
                        <a:pt x="0" y="16"/>
                      </a:lnTo>
                      <a:lnTo>
                        <a:pt x="6" y="35"/>
                      </a:lnTo>
                      <a:lnTo>
                        <a:pt x="18" y="21"/>
                      </a:lnTo>
                      <a:lnTo>
                        <a:pt x="9" y="0"/>
                      </a:lnTo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5" name="Freeform 25"/>
                <p:cNvSpPr>
                  <a:spLocks/>
                </p:cNvSpPr>
                <p:nvPr/>
              </p:nvSpPr>
              <p:spPr bwMode="grayWhite">
                <a:xfrm>
                  <a:off x="2923" y="1177"/>
                  <a:ext cx="220" cy="94"/>
                </a:xfrm>
                <a:custGeom>
                  <a:avLst/>
                  <a:gdLst>
                    <a:gd name="T0" fmla="*/ 0 w 220"/>
                    <a:gd name="T1" fmla="*/ 0 h 94"/>
                    <a:gd name="T2" fmla="*/ 33 w 220"/>
                    <a:gd name="T3" fmla="*/ 7 h 94"/>
                    <a:gd name="T4" fmla="*/ 82 w 220"/>
                    <a:gd name="T5" fmla="*/ 41 h 94"/>
                    <a:gd name="T6" fmla="*/ 75 w 220"/>
                    <a:gd name="T7" fmla="*/ 60 h 94"/>
                    <a:gd name="T8" fmla="*/ 115 w 220"/>
                    <a:gd name="T9" fmla="*/ 77 h 94"/>
                    <a:gd name="T10" fmla="*/ 219 w 220"/>
                    <a:gd name="T11" fmla="*/ 77 h 94"/>
                    <a:gd name="T12" fmla="*/ 106 w 220"/>
                    <a:gd name="T13" fmla="*/ 93 h 94"/>
                    <a:gd name="T14" fmla="*/ 75 w 220"/>
                    <a:gd name="T15" fmla="*/ 60 h 94"/>
                    <a:gd name="T16" fmla="*/ 46 w 220"/>
                    <a:gd name="T17" fmla="*/ 54 h 94"/>
                    <a:gd name="T18" fmla="*/ 0 w 220"/>
                    <a:gd name="T19" fmla="*/ 0 h 94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0" t="0" r="r" b="b"/>
                  <a:pathLst>
                    <a:path w="220" h="94">
                      <a:moveTo>
                        <a:pt x="0" y="0"/>
                      </a:moveTo>
                      <a:lnTo>
                        <a:pt x="33" y="7"/>
                      </a:lnTo>
                      <a:lnTo>
                        <a:pt x="82" y="41"/>
                      </a:lnTo>
                      <a:lnTo>
                        <a:pt x="75" y="60"/>
                      </a:lnTo>
                      <a:lnTo>
                        <a:pt x="115" y="77"/>
                      </a:lnTo>
                      <a:lnTo>
                        <a:pt x="219" y="77"/>
                      </a:lnTo>
                      <a:lnTo>
                        <a:pt x="106" y="93"/>
                      </a:lnTo>
                      <a:lnTo>
                        <a:pt x="75" y="60"/>
                      </a:lnTo>
                      <a:lnTo>
                        <a:pt x="46" y="54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" name="Freeform 26"/>
                <p:cNvSpPr>
                  <a:spLocks/>
                </p:cNvSpPr>
                <p:nvPr/>
              </p:nvSpPr>
              <p:spPr bwMode="grayWhite">
                <a:xfrm>
                  <a:off x="3098" y="1255"/>
                  <a:ext cx="236" cy="221"/>
                </a:xfrm>
                <a:custGeom>
                  <a:avLst/>
                  <a:gdLst>
                    <a:gd name="T0" fmla="*/ 190 w 236"/>
                    <a:gd name="T1" fmla="*/ 216 h 221"/>
                    <a:gd name="T2" fmla="*/ 179 w 236"/>
                    <a:gd name="T3" fmla="*/ 212 h 221"/>
                    <a:gd name="T4" fmla="*/ 154 w 236"/>
                    <a:gd name="T5" fmla="*/ 187 h 221"/>
                    <a:gd name="T6" fmla="*/ 130 w 236"/>
                    <a:gd name="T7" fmla="*/ 182 h 221"/>
                    <a:gd name="T8" fmla="*/ 124 w 236"/>
                    <a:gd name="T9" fmla="*/ 167 h 221"/>
                    <a:gd name="T10" fmla="*/ 110 w 236"/>
                    <a:gd name="T11" fmla="*/ 155 h 221"/>
                    <a:gd name="T12" fmla="*/ 87 w 236"/>
                    <a:gd name="T13" fmla="*/ 155 h 221"/>
                    <a:gd name="T14" fmla="*/ 62 w 236"/>
                    <a:gd name="T15" fmla="*/ 165 h 221"/>
                    <a:gd name="T16" fmla="*/ 40 w 236"/>
                    <a:gd name="T17" fmla="*/ 169 h 221"/>
                    <a:gd name="T18" fmla="*/ 15 w 236"/>
                    <a:gd name="T19" fmla="*/ 169 h 221"/>
                    <a:gd name="T20" fmla="*/ 14 w 236"/>
                    <a:gd name="T21" fmla="*/ 152 h 221"/>
                    <a:gd name="T22" fmla="*/ 5 w 236"/>
                    <a:gd name="T23" fmla="*/ 127 h 221"/>
                    <a:gd name="T24" fmla="*/ 3 w 236"/>
                    <a:gd name="T25" fmla="*/ 114 h 221"/>
                    <a:gd name="T26" fmla="*/ 3 w 236"/>
                    <a:gd name="T27" fmla="*/ 79 h 221"/>
                    <a:gd name="T28" fmla="*/ 44 w 236"/>
                    <a:gd name="T29" fmla="*/ 60 h 221"/>
                    <a:gd name="T30" fmla="*/ 48 w 236"/>
                    <a:gd name="T31" fmla="*/ 41 h 221"/>
                    <a:gd name="T32" fmla="*/ 57 w 236"/>
                    <a:gd name="T33" fmla="*/ 43 h 221"/>
                    <a:gd name="T34" fmla="*/ 77 w 236"/>
                    <a:gd name="T35" fmla="*/ 22 h 221"/>
                    <a:gd name="T36" fmla="*/ 98 w 236"/>
                    <a:gd name="T37" fmla="*/ 25 h 221"/>
                    <a:gd name="T38" fmla="*/ 113 w 236"/>
                    <a:gd name="T39" fmla="*/ 10 h 221"/>
                    <a:gd name="T40" fmla="*/ 125 w 236"/>
                    <a:gd name="T41" fmla="*/ 8 h 221"/>
                    <a:gd name="T42" fmla="*/ 145 w 236"/>
                    <a:gd name="T43" fmla="*/ 34 h 221"/>
                    <a:gd name="T44" fmla="*/ 163 w 236"/>
                    <a:gd name="T45" fmla="*/ 43 h 221"/>
                    <a:gd name="T46" fmla="*/ 165 w 236"/>
                    <a:gd name="T47" fmla="*/ 16 h 221"/>
                    <a:gd name="T48" fmla="*/ 172 w 236"/>
                    <a:gd name="T49" fmla="*/ 0 h 221"/>
                    <a:gd name="T50" fmla="*/ 185 w 236"/>
                    <a:gd name="T51" fmla="*/ 22 h 221"/>
                    <a:gd name="T52" fmla="*/ 196 w 236"/>
                    <a:gd name="T53" fmla="*/ 60 h 221"/>
                    <a:gd name="T54" fmla="*/ 219 w 236"/>
                    <a:gd name="T55" fmla="*/ 83 h 221"/>
                    <a:gd name="T56" fmla="*/ 232 w 236"/>
                    <a:gd name="T57" fmla="*/ 101 h 221"/>
                    <a:gd name="T58" fmla="*/ 235 w 236"/>
                    <a:gd name="T59" fmla="*/ 133 h 221"/>
                    <a:gd name="T60" fmla="*/ 221 w 236"/>
                    <a:gd name="T61" fmla="*/ 169 h 221"/>
                    <a:gd name="T62" fmla="*/ 217 w 236"/>
                    <a:gd name="T63" fmla="*/ 202 h 221"/>
                    <a:gd name="T64" fmla="*/ 196 w 236"/>
                    <a:gd name="T65" fmla="*/ 215 h 221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0" t="0" r="r" b="b"/>
                  <a:pathLst>
                    <a:path w="236" h="221">
                      <a:moveTo>
                        <a:pt x="196" y="215"/>
                      </a:moveTo>
                      <a:lnTo>
                        <a:pt x="190" y="216"/>
                      </a:lnTo>
                      <a:lnTo>
                        <a:pt x="185" y="220"/>
                      </a:lnTo>
                      <a:lnTo>
                        <a:pt x="179" y="212"/>
                      </a:lnTo>
                      <a:lnTo>
                        <a:pt x="158" y="202"/>
                      </a:lnTo>
                      <a:lnTo>
                        <a:pt x="154" y="187"/>
                      </a:lnTo>
                      <a:lnTo>
                        <a:pt x="147" y="182"/>
                      </a:lnTo>
                      <a:lnTo>
                        <a:pt x="130" y="182"/>
                      </a:lnTo>
                      <a:lnTo>
                        <a:pt x="130" y="170"/>
                      </a:lnTo>
                      <a:lnTo>
                        <a:pt x="124" y="167"/>
                      </a:lnTo>
                      <a:lnTo>
                        <a:pt x="123" y="157"/>
                      </a:lnTo>
                      <a:lnTo>
                        <a:pt x="110" y="155"/>
                      </a:lnTo>
                      <a:lnTo>
                        <a:pt x="98" y="152"/>
                      </a:lnTo>
                      <a:lnTo>
                        <a:pt x="87" y="155"/>
                      </a:lnTo>
                      <a:lnTo>
                        <a:pt x="87" y="157"/>
                      </a:lnTo>
                      <a:lnTo>
                        <a:pt x="62" y="165"/>
                      </a:lnTo>
                      <a:lnTo>
                        <a:pt x="62" y="169"/>
                      </a:lnTo>
                      <a:lnTo>
                        <a:pt x="40" y="169"/>
                      </a:lnTo>
                      <a:lnTo>
                        <a:pt x="28" y="176"/>
                      </a:lnTo>
                      <a:lnTo>
                        <a:pt x="15" y="169"/>
                      </a:lnTo>
                      <a:lnTo>
                        <a:pt x="14" y="167"/>
                      </a:lnTo>
                      <a:lnTo>
                        <a:pt x="14" y="152"/>
                      </a:lnTo>
                      <a:lnTo>
                        <a:pt x="10" y="139"/>
                      </a:lnTo>
                      <a:lnTo>
                        <a:pt x="5" y="127"/>
                      </a:lnTo>
                      <a:lnTo>
                        <a:pt x="8" y="118"/>
                      </a:lnTo>
                      <a:lnTo>
                        <a:pt x="3" y="114"/>
                      </a:lnTo>
                      <a:lnTo>
                        <a:pt x="0" y="93"/>
                      </a:lnTo>
                      <a:lnTo>
                        <a:pt x="3" y="79"/>
                      </a:lnTo>
                      <a:lnTo>
                        <a:pt x="16" y="68"/>
                      </a:lnTo>
                      <a:lnTo>
                        <a:pt x="44" y="60"/>
                      </a:lnTo>
                      <a:lnTo>
                        <a:pt x="51" y="51"/>
                      </a:lnTo>
                      <a:lnTo>
                        <a:pt x="48" y="41"/>
                      </a:lnTo>
                      <a:lnTo>
                        <a:pt x="55" y="38"/>
                      </a:lnTo>
                      <a:lnTo>
                        <a:pt x="57" y="43"/>
                      </a:lnTo>
                      <a:lnTo>
                        <a:pt x="60" y="35"/>
                      </a:lnTo>
                      <a:lnTo>
                        <a:pt x="77" y="22"/>
                      </a:lnTo>
                      <a:lnTo>
                        <a:pt x="87" y="28"/>
                      </a:lnTo>
                      <a:lnTo>
                        <a:pt x="98" y="25"/>
                      </a:lnTo>
                      <a:lnTo>
                        <a:pt x="102" y="13"/>
                      </a:lnTo>
                      <a:lnTo>
                        <a:pt x="113" y="10"/>
                      </a:lnTo>
                      <a:lnTo>
                        <a:pt x="110" y="2"/>
                      </a:lnTo>
                      <a:lnTo>
                        <a:pt x="125" y="8"/>
                      </a:lnTo>
                      <a:lnTo>
                        <a:pt x="138" y="5"/>
                      </a:lnTo>
                      <a:lnTo>
                        <a:pt x="145" y="34"/>
                      </a:lnTo>
                      <a:lnTo>
                        <a:pt x="154" y="43"/>
                      </a:lnTo>
                      <a:lnTo>
                        <a:pt x="163" y="43"/>
                      </a:lnTo>
                      <a:lnTo>
                        <a:pt x="167" y="25"/>
                      </a:lnTo>
                      <a:lnTo>
                        <a:pt x="165" y="16"/>
                      </a:lnTo>
                      <a:lnTo>
                        <a:pt x="167" y="2"/>
                      </a:lnTo>
                      <a:lnTo>
                        <a:pt x="172" y="0"/>
                      </a:lnTo>
                      <a:lnTo>
                        <a:pt x="179" y="18"/>
                      </a:lnTo>
                      <a:lnTo>
                        <a:pt x="185" y="22"/>
                      </a:lnTo>
                      <a:lnTo>
                        <a:pt x="189" y="38"/>
                      </a:lnTo>
                      <a:lnTo>
                        <a:pt x="196" y="60"/>
                      </a:lnTo>
                      <a:lnTo>
                        <a:pt x="206" y="66"/>
                      </a:lnTo>
                      <a:lnTo>
                        <a:pt x="219" y="83"/>
                      </a:lnTo>
                      <a:lnTo>
                        <a:pt x="221" y="91"/>
                      </a:lnTo>
                      <a:lnTo>
                        <a:pt x="232" y="101"/>
                      </a:lnTo>
                      <a:lnTo>
                        <a:pt x="235" y="119"/>
                      </a:lnTo>
                      <a:lnTo>
                        <a:pt x="235" y="133"/>
                      </a:lnTo>
                      <a:lnTo>
                        <a:pt x="232" y="155"/>
                      </a:lnTo>
                      <a:lnTo>
                        <a:pt x="221" y="169"/>
                      </a:lnTo>
                      <a:lnTo>
                        <a:pt x="217" y="187"/>
                      </a:lnTo>
                      <a:lnTo>
                        <a:pt x="217" y="202"/>
                      </a:lnTo>
                      <a:lnTo>
                        <a:pt x="206" y="205"/>
                      </a:lnTo>
                      <a:lnTo>
                        <a:pt x="196" y="215"/>
                      </a:lnTo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7" name="Freeform 27"/>
                <p:cNvSpPr>
                  <a:spLocks/>
                </p:cNvSpPr>
                <p:nvPr/>
              </p:nvSpPr>
              <p:spPr bwMode="grayWhite">
                <a:xfrm>
                  <a:off x="3286" y="1488"/>
                  <a:ext cx="18" cy="27"/>
                </a:xfrm>
                <a:custGeom>
                  <a:avLst/>
                  <a:gdLst>
                    <a:gd name="T0" fmla="*/ 9 w 18"/>
                    <a:gd name="T1" fmla="*/ 23 h 27"/>
                    <a:gd name="T2" fmla="*/ 3 w 18"/>
                    <a:gd name="T3" fmla="*/ 19 h 27"/>
                    <a:gd name="T4" fmla="*/ 3 w 18"/>
                    <a:gd name="T5" fmla="*/ 15 h 27"/>
                    <a:gd name="T6" fmla="*/ 3 w 18"/>
                    <a:gd name="T7" fmla="*/ 11 h 27"/>
                    <a:gd name="T8" fmla="*/ 2 w 18"/>
                    <a:gd name="T9" fmla="*/ 7 h 27"/>
                    <a:gd name="T10" fmla="*/ 0 w 18"/>
                    <a:gd name="T11" fmla="*/ 0 h 27"/>
                    <a:gd name="T12" fmla="*/ 3 w 18"/>
                    <a:gd name="T13" fmla="*/ 0 h 27"/>
                    <a:gd name="T14" fmla="*/ 9 w 18"/>
                    <a:gd name="T15" fmla="*/ 4 h 27"/>
                    <a:gd name="T16" fmla="*/ 12 w 18"/>
                    <a:gd name="T17" fmla="*/ 3 h 27"/>
                    <a:gd name="T18" fmla="*/ 13 w 18"/>
                    <a:gd name="T19" fmla="*/ 3 h 27"/>
                    <a:gd name="T20" fmla="*/ 17 w 18"/>
                    <a:gd name="T21" fmla="*/ 0 h 27"/>
                    <a:gd name="T22" fmla="*/ 17 w 18"/>
                    <a:gd name="T23" fmla="*/ 11 h 27"/>
                    <a:gd name="T24" fmla="*/ 15 w 18"/>
                    <a:gd name="T25" fmla="*/ 15 h 27"/>
                    <a:gd name="T26" fmla="*/ 13 w 18"/>
                    <a:gd name="T27" fmla="*/ 19 h 27"/>
                    <a:gd name="T28" fmla="*/ 13 w 18"/>
                    <a:gd name="T29" fmla="*/ 22 h 27"/>
                    <a:gd name="T30" fmla="*/ 12 w 18"/>
                    <a:gd name="T31" fmla="*/ 23 h 27"/>
                    <a:gd name="T32" fmla="*/ 12 w 18"/>
                    <a:gd name="T33" fmla="*/ 26 h 27"/>
                    <a:gd name="T34" fmla="*/ 9 w 18"/>
                    <a:gd name="T35" fmla="*/ 23 h 27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</a:gdLst>
                  <a:ahLst/>
                  <a:cxnLst>
                    <a:cxn ang="T36">
                      <a:pos x="T0" y="T1"/>
                    </a:cxn>
                    <a:cxn ang="T37">
                      <a:pos x="T2" y="T3"/>
                    </a:cxn>
                    <a:cxn ang="T38">
                      <a:pos x="T4" y="T5"/>
                    </a:cxn>
                    <a:cxn ang="T39">
                      <a:pos x="T6" y="T7"/>
                    </a:cxn>
                    <a:cxn ang="T40">
                      <a:pos x="T8" y="T9"/>
                    </a:cxn>
                    <a:cxn ang="T41">
                      <a:pos x="T10" y="T11"/>
                    </a:cxn>
                    <a:cxn ang="T42">
                      <a:pos x="T12" y="T13"/>
                    </a:cxn>
                    <a:cxn ang="T43">
                      <a:pos x="T14" y="T15"/>
                    </a:cxn>
                    <a:cxn ang="T44">
                      <a:pos x="T16" y="T17"/>
                    </a:cxn>
                    <a:cxn ang="T45">
                      <a:pos x="T18" y="T19"/>
                    </a:cxn>
                    <a:cxn ang="T46">
                      <a:pos x="T20" y="T21"/>
                    </a:cxn>
                    <a:cxn ang="T47">
                      <a:pos x="T22" y="T23"/>
                    </a:cxn>
                    <a:cxn ang="T48">
                      <a:pos x="T24" y="T25"/>
                    </a:cxn>
                    <a:cxn ang="T49">
                      <a:pos x="T26" y="T27"/>
                    </a:cxn>
                    <a:cxn ang="T50">
                      <a:pos x="T28" y="T29"/>
                    </a:cxn>
                    <a:cxn ang="T51">
                      <a:pos x="T30" y="T31"/>
                    </a:cxn>
                    <a:cxn ang="T52">
                      <a:pos x="T32" y="T33"/>
                    </a:cxn>
                    <a:cxn ang="T53">
                      <a:pos x="T34" y="T35"/>
                    </a:cxn>
                  </a:cxnLst>
                  <a:rect l="0" t="0" r="r" b="b"/>
                  <a:pathLst>
                    <a:path w="18" h="27">
                      <a:moveTo>
                        <a:pt x="9" y="23"/>
                      </a:moveTo>
                      <a:lnTo>
                        <a:pt x="3" y="19"/>
                      </a:lnTo>
                      <a:lnTo>
                        <a:pt x="3" y="15"/>
                      </a:lnTo>
                      <a:lnTo>
                        <a:pt x="3" y="11"/>
                      </a:lnTo>
                      <a:lnTo>
                        <a:pt x="2" y="7"/>
                      </a:lnTo>
                      <a:lnTo>
                        <a:pt x="0" y="0"/>
                      </a:lnTo>
                      <a:lnTo>
                        <a:pt x="3" y="0"/>
                      </a:lnTo>
                      <a:lnTo>
                        <a:pt x="9" y="4"/>
                      </a:lnTo>
                      <a:lnTo>
                        <a:pt x="12" y="3"/>
                      </a:lnTo>
                      <a:lnTo>
                        <a:pt x="13" y="3"/>
                      </a:lnTo>
                      <a:lnTo>
                        <a:pt x="17" y="0"/>
                      </a:lnTo>
                      <a:lnTo>
                        <a:pt x="17" y="11"/>
                      </a:lnTo>
                      <a:lnTo>
                        <a:pt x="15" y="15"/>
                      </a:lnTo>
                      <a:lnTo>
                        <a:pt x="13" y="19"/>
                      </a:lnTo>
                      <a:lnTo>
                        <a:pt x="13" y="22"/>
                      </a:lnTo>
                      <a:lnTo>
                        <a:pt x="12" y="23"/>
                      </a:lnTo>
                      <a:lnTo>
                        <a:pt x="12" y="26"/>
                      </a:lnTo>
                      <a:lnTo>
                        <a:pt x="9" y="23"/>
                      </a:lnTo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8" name="Freeform 28"/>
                <p:cNvSpPr>
                  <a:spLocks/>
                </p:cNvSpPr>
                <p:nvPr/>
              </p:nvSpPr>
              <p:spPr bwMode="grayWhite">
                <a:xfrm>
                  <a:off x="2463" y="1235"/>
                  <a:ext cx="26" cy="106"/>
                </a:xfrm>
                <a:custGeom>
                  <a:avLst/>
                  <a:gdLst>
                    <a:gd name="T0" fmla="*/ 3 w 26"/>
                    <a:gd name="T1" fmla="*/ 37 h 106"/>
                    <a:gd name="T2" fmla="*/ 13 w 26"/>
                    <a:gd name="T3" fmla="*/ 28 h 106"/>
                    <a:gd name="T4" fmla="*/ 20 w 26"/>
                    <a:gd name="T5" fmla="*/ 0 h 106"/>
                    <a:gd name="T6" fmla="*/ 25 w 26"/>
                    <a:gd name="T7" fmla="*/ 42 h 106"/>
                    <a:gd name="T8" fmla="*/ 17 w 26"/>
                    <a:gd name="T9" fmla="*/ 94 h 106"/>
                    <a:gd name="T10" fmla="*/ 0 w 26"/>
                    <a:gd name="T11" fmla="*/ 105 h 106"/>
                    <a:gd name="T12" fmla="*/ 0 w 26"/>
                    <a:gd name="T13" fmla="*/ 80 h 106"/>
                    <a:gd name="T14" fmla="*/ 5 w 26"/>
                    <a:gd name="T15" fmla="*/ 64 h 106"/>
                    <a:gd name="T16" fmla="*/ 3 w 26"/>
                    <a:gd name="T17" fmla="*/ 37 h 10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26" h="106">
                      <a:moveTo>
                        <a:pt x="3" y="37"/>
                      </a:moveTo>
                      <a:lnTo>
                        <a:pt x="13" y="28"/>
                      </a:lnTo>
                      <a:lnTo>
                        <a:pt x="20" y="0"/>
                      </a:lnTo>
                      <a:lnTo>
                        <a:pt x="25" y="42"/>
                      </a:lnTo>
                      <a:lnTo>
                        <a:pt x="17" y="94"/>
                      </a:lnTo>
                      <a:lnTo>
                        <a:pt x="0" y="105"/>
                      </a:lnTo>
                      <a:lnTo>
                        <a:pt x="0" y="80"/>
                      </a:lnTo>
                      <a:lnTo>
                        <a:pt x="5" y="64"/>
                      </a:lnTo>
                      <a:lnTo>
                        <a:pt x="3" y="37"/>
                      </a:lnTo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</p:grpSp>
      <p:sp>
        <p:nvSpPr>
          <p:cNvPr id="3104" name="Rectangle 3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34290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3105" name="Rectangle 3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4648200"/>
            <a:ext cx="6400800" cy="1752600"/>
          </a:xfrm>
        </p:spPr>
        <p:txBody>
          <a:bodyPr anchor="ctr"/>
          <a:lstStyle>
            <a:lvl1pPr marL="0" indent="0" algn="ctr">
              <a:buFont typeface="Monotype Sorts" pitchFamily="2" charset="2"/>
              <a:buNone/>
              <a:defRPr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sp>
        <p:nvSpPr>
          <p:cNvPr id="34" name="Rectangle 34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5" name="Rectangle 35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124200" y="6400800"/>
            <a:ext cx="2895600" cy="45720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r>
              <a:rPr lang="en-US"/>
              <a:t>Liang, Introduction to Java Programming, Tenth Edition, (c) 2013 Pearson Education, Inc. All rights reserved. </a:t>
            </a:r>
          </a:p>
        </p:txBody>
      </p:sp>
      <p:sp>
        <p:nvSpPr>
          <p:cNvPr id="36" name="Rectangle 3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4008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BE2F735C-0A6A-4B37-B2A3-1B8C5AA4423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160894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FD25684-40D4-4674-9D1C-D751BC985C9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819938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28575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8575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411BA49-D681-4EFC-AD6A-866AF86E2F4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982874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342900" indent="-342900">
              <a:buFont typeface="Wingdings" panose="05000000000000000000" pitchFamily="2" charset="2"/>
              <a:buChar char="§"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3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0110E2E-7558-4E8A-A247-B2ED1EAB99E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244506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3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49F864C-1D07-4875-93D1-F44FC6859D7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093131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65735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5735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3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E6D7D5F-0BCD-4EDE-B5A2-379FEF24B60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899169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3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3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F32022E-097A-47E5-8918-2AC80B26FE4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746544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3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3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FEEE036-7603-46BB-9F38-45BE592C6C4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819685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3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657258D-BE09-43F6-8FDD-768831D61B8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956562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B581DD8-296F-48C3-BB92-1C438F78A74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148325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563B267-EB54-4CBB-A63C-23674CCD1C7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457941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9"/>
          <p:cNvGrpSpPr>
            <a:grpSpLocks/>
          </p:cNvGrpSpPr>
          <p:nvPr/>
        </p:nvGrpSpPr>
        <p:grpSpPr bwMode="auto">
          <a:xfrm>
            <a:off x="0" y="4367213"/>
            <a:ext cx="9131300" cy="2478087"/>
            <a:chOff x="0" y="2751"/>
            <a:chExt cx="5752" cy="1561"/>
          </a:xfrm>
        </p:grpSpPr>
        <p:sp>
          <p:nvSpPr>
            <p:cNvPr id="1032" name="Rectangle 2"/>
            <p:cNvSpPr>
              <a:spLocks noChangeArrowheads="1"/>
            </p:cNvSpPr>
            <p:nvPr/>
          </p:nvSpPr>
          <p:spPr bwMode="hidden">
            <a:xfrm>
              <a:off x="0" y="4080"/>
              <a:ext cx="5752" cy="232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grpSp>
          <p:nvGrpSpPr>
            <p:cNvPr id="1033" name="Group 28"/>
            <p:cNvGrpSpPr>
              <a:grpSpLocks/>
            </p:cNvGrpSpPr>
            <p:nvPr/>
          </p:nvGrpSpPr>
          <p:grpSpPr bwMode="auto">
            <a:xfrm>
              <a:off x="4458" y="2751"/>
              <a:ext cx="1190" cy="1426"/>
              <a:chOff x="4458" y="2751"/>
              <a:chExt cx="1190" cy="1426"/>
            </a:xfrm>
          </p:grpSpPr>
          <p:sp>
            <p:nvSpPr>
              <p:cNvPr id="1034" name="Freeform 3"/>
              <p:cNvSpPr>
                <a:spLocks/>
              </p:cNvSpPr>
              <p:nvPr/>
            </p:nvSpPr>
            <p:spPr bwMode="ltGray">
              <a:xfrm>
                <a:off x="4614" y="2790"/>
                <a:ext cx="1034" cy="1273"/>
              </a:xfrm>
              <a:custGeom>
                <a:avLst/>
                <a:gdLst>
                  <a:gd name="T0" fmla="*/ 646 w 1034"/>
                  <a:gd name="T1" fmla="*/ 23 h 1273"/>
                  <a:gd name="T2" fmla="*/ 765 w 1034"/>
                  <a:gd name="T3" fmla="*/ 92 h 1273"/>
                  <a:gd name="T4" fmla="*/ 866 w 1034"/>
                  <a:gd name="T5" fmla="*/ 184 h 1273"/>
                  <a:gd name="T6" fmla="*/ 944 w 1034"/>
                  <a:gd name="T7" fmla="*/ 294 h 1273"/>
                  <a:gd name="T8" fmla="*/ 1000 w 1034"/>
                  <a:gd name="T9" fmla="*/ 417 h 1273"/>
                  <a:gd name="T10" fmla="*/ 1030 w 1034"/>
                  <a:gd name="T11" fmla="*/ 550 h 1273"/>
                  <a:gd name="T12" fmla="*/ 1030 w 1034"/>
                  <a:gd name="T13" fmla="*/ 688 h 1273"/>
                  <a:gd name="T14" fmla="*/ 1000 w 1034"/>
                  <a:gd name="T15" fmla="*/ 821 h 1273"/>
                  <a:gd name="T16" fmla="*/ 944 w 1034"/>
                  <a:gd name="T17" fmla="*/ 944 h 1273"/>
                  <a:gd name="T18" fmla="*/ 866 w 1034"/>
                  <a:gd name="T19" fmla="*/ 1055 h 1273"/>
                  <a:gd name="T20" fmla="*/ 765 w 1034"/>
                  <a:gd name="T21" fmla="*/ 1148 h 1273"/>
                  <a:gd name="T22" fmla="*/ 646 w 1034"/>
                  <a:gd name="T23" fmla="*/ 1215 h 1273"/>
                  <a:gd name="T24" fmla="*/ 517 w 1034"/>
                  <a:gd name="T25" fmla="*/ 1257 h 1273"/>
                  <a:gd name="T26" fmla="*/ 382 w 1034"/>
                  <a:gd name="T27" fmla="*/ 1272 h 1273"/>
                  <a:gd name="T28" fmla="*/ 246 w 1034"/>
                  <a:gd name="T29" fmla="*/ 1257 h 1273"/>
                  <a:gd name="T30" fmla="*/ 118 w 1034"/>
                  <a:gd name="T31" fmla="*/ 1215 h 1273"/>
                  <a:gd name="T32" fmla="*/ 0 w 1034"/>
                  <a:gd name="T33" fmla="*/ 1148 h 1273"/>
                  <a:gd name="T34" fmla="*/ 89 w 1034"/>
                  <a:gd name="T35" fmla="*/ 1129 h 1273"/>
                  <a:gd name="T36" fmla="*/ 201 w 1034"/>
                  <a:gd name="T37" fmla="*/ 1179 h 1273"/>
                  <a:gd name="T38" fmla="*/ 320 w 1034"/>
                  <a:gd name="T39" fmla="*/ 1204 h 1273"/>
                  <a:gd name="T40" fmla="*/ 443 w 1034"/>
                  <a:gd name="T41" fmla="*/ 1204 h 1273"/>
                  <a:gd name="T42" fmla="*/ 563 w 1034"/>
                  <a:gd name="T43" fmla="*/ 1179 h 1273"/>
                  <a:gd name="T44" fmla="*/ 675 w 1034"/>
                  <a:gd name="T45" fmla="*/ 1129 h 1273"/>
                  <a:gd name="T46" fmla="*/ 775 w 1034"/>
                  <a:gd name="T47" fmla="*/ 1057 h 1273"/>
                  <a:gd name="T48" fmla="*/ 857 w 1034"/>
                  <a:gd name="T49" fmla="*/ 965 h 1273"/>
                  <a:gd name="T50" fmla="*/ 919 w 1034"/>
                  <a:gd name="T51" fmla="*/ 858 h 1273"/>
                  <a:gd name="T52" fmla="*/ 956 w 1034"/>
                  <a:gd name="T53" fmla="*/ 742 h 1273"/>
                  <a:gd name="T54" fmla="*/ 969 w 1034"/>
                  <a:gd name="T55" fmla="*/ 619 h 1273"/>
                  <a:gd name="T56" fmla="*/ 956 w 1034"/>
                  <a:gd name="T57" fmla="*/ 496 h 1273"/>
                  <a:gd name="T58" fmla="*/ 919 w 1034"/>
                  <a:gd name="T59" fmla="*/ 381 h 1273"/>
                  <a:gd name="T60" fmla="*/ 857 w 1034"/>
                  <a:gd name="T61" fmla="*/ 273 h 1273"/>
                  <a:gd name="T62" fmla="*/ 775 w 1034"/>
                  <a:gd name="T63" fmla="*/ 182 h 1273"/>
                  <a:gd name="T64" fmla="*/ 675 w 1034"/>
                  <a:gd name="T65" fmla="*/ 110 h 1273"/>
                  <a:gd name="T66" fmla="*/ 563 w 1034"/>
                  <a:gd name="T67" fmla="*/ 61 h 1273"/>
                  <a:gd name="T68" fmla="*/ 582 w 1034"/>
                  <a:gd name="T69" fmla="*/ 0 h 1273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0" t="0" r="r" b="b"/>
                <a:pathLst>
                  <a:path w="1034" h="1273">
                    <a:moveTo>
                      <a:pt x="582" y="0"/>
                    </a:moveTo>
                    <a:lnTo>
                      <a:pt x="646" y="23"/>
                    </a:lnTo>
                    <a:lnTo>
                      <a:pt x="707" y="56"/>
                    </a:lnTo>
                    <a:lnTo>
                      <a:pt x="765" y="92"/>
                    </a:lnTo>
                    <a:lnTo>
                      <a:pt x="818" y="134"/>
                    </a:lnTo>
                    <a:lnTo>
                      <a:pt x="866" y="184"/>
                    </a:lnTo>
                    <a:lnTo>
                      <a:pt x="908" y="237"/>
                    </a:lnTo>
                    <a:lnTo>
                      <a:pt x="944" y="294"/>
                    </a:lnTo>
                    <a:lnTo>
                      <a:pt x="977" y="353"/>
                    </a:lnTo>
                    <a:lnTo>
                      <a:pt x="1000" y="417"/>
                    </a:lnTo>
                    <a:lnTo>
                      <a:pt x="1018" y="483"/>
                    </a:lnTo>
                    <a:lnTo>
                      <a:pt x="1030" y="550"/>
                    </a:lnTo>
                    <a:lnTo>
                      <a:pt x="1033" y="619"/>
                    </a:lnTo>
                    <a:lnTo>
                      <a:pt x="1030" y="688"/>
                    </a:lnTo>
                    <a:lnTo>
                      <a:pt x="1018" y="756"/>
                    </a:lnTo>
                    <a:lnTo>
                      <a:pt x="1000" y="821"/>
                    </a:lnTo>
                    <a:lnTo>
                      <a:pt x="977" y="884"/>
                    </a:lnTo>
                    <a:lnTo>
                      <a:pt x="944" y="944"/>
                    </a:lnTo>
                    <a:lnTo>
                      <a:pt x="908" y="1003"/>
                    </a:lnTo>
                    <a:lnTo>
                      <a:pt x="866" y="1055"/>
                    </a:lnTo>
                    <a:lnTo>
                      <a:pt x="818" y="1105"/>
                    </a:lnTo>
                    <a:lnTo>
                      <a:pt x="765" y="1148"/>
                    </a:lnTo>
                    <a:lnTo>
                      <a:pt x="707" y="1183"/>
                    </a:lnTo>
                    <a:lnTo>
                      <a:pt x="646" y="1215"/>
                    </a:lnTo>
                    <a:lnTo>
                      <a:pt x="582" y="1239"/>
                    </a:lnTo>
                    <a:lnTo>
                      <a:pt x="517" y="1257"/>
                    </a:lnTo>
                    <a:lnTo>
                      <a:pt x="450" y="1269"/>
                    </a:lnTo>
                    <a:lnTo>
                      <a:pt x="382" y="1272"/>
                    </a:lnTo>
                    <a:lnTo>
                      <a:pt x="313" y="1269"/>
                    </a:lnTo>
                    <a:lnTo>
                      <a:pt x="246" y="1257"/>
                    </a:lnTo>
                    <a:lnTo>
                      <a:pt x="180" y="1239"/>
                    </a:lnTo>
                    <a:lnTo>
                      <a:pt x="118" y="1215"/>
                    </a:lnTo>
                    <a:lnTo>
                      <a:pt x="57" y="1183"/>
                    </a:lnTo>
                    <a:lnTo>
                      <a:pt x="0" y="1148"/>
                    </a:lnTo>
                    <a:lnTo>
                      <a:pt x="36" y="1095"/>
                    </a:lnTo>
                    <a:lnTo>
                      <a:pt x="89" y="1129"/>
                    </a:lnTo>
                    <a:lnTo>
                      <a:pt x="144" y="1156"/>
                    </a:lnTo>
                    <a:lnTo>
                      <a:pt x="201" y="1179"/>
                    </a:lnTo>
                    <a:lnTo>
                      <a:pt x="261" y="1195"/>
                    </a:lnTo>
                    <a:lnTo>
                      <a:pt x="320" y="1204"/>
                    </a:lnTo>
                    <a:lnTo>
                      <a:pt x="382" y="1208"/>
                    </a:lnTo>
                    <a:lnTo>
                      <a:pt x="443" y="1204"/>
                    </a:lnTo>
                    <a:lnTo>
                      <a:pt x="504" y="1195"/>
                    </a:lnTo>
                    <a:lnTo>
                      <a:pt x="563" y="1179"/>
                    </a:lnTo>
                    <a:lnTo>
                      <a:pt x="621" y="1156"/>
                    </a:lnTo>
                    <a:lnTo>
                      <a:pt x="675" y="1129"/>
                    </a:lnTo>
                    <a:lnTo>
                      <a:pt x="727" y="1095"/>
                    </a:lnTo>
                    <a:lnTo>
                      <a:pt x="775" y="1057"/>
                    </a:lnTo>
                    <a:lnTo>
                      <a:pt x="818" y="1013"/>
                    </a:lnTo>
                    <a:lnTo>
                      <a:pt x="857" y="965"/>
                    </a:lnTo>
                    <a:lnTo>
                      <a:pt x="890" y="913"/>
                    </a:lnTo>
                    <a:lnTo>
                      <a:pt x="919" y="858"/>
                    </a:lnTo>
                    <a:lnTo>
                      <a:pt x="941" y="802"/>
                    </a:lnTo>
                    <a:lnTo>
                      <a:pt x="956" y="742"/>
                    </a:lnTo>
                    <a:lnTo>
                      <a:pt x="965" y="680"/>
                    </a:lnTo>
                    <a:lnTo>
                      <a:pt x="969" y="619"/>
                    </a:lnTo>
                    <a:lnTo>
                      <a:pt x="965" y="557"/>
                    </a:lnTo>
                    <a:lnTo>
                      <a:pt x="956" y="496"/>
                    </a:lnTo>
                    <a:lnTo>
                      <a:pt x="941" y="437"/>
                    </a:lnTo>
                    <a:lnTo>
                      <a:pt x="919" y="381"/>
                    </a:lnTo>
                    <a:lnTo>
                      <a:pt x="890" y="325"/>
                    </a:lnTo>
                    <a:lnTo>
                      <a:pt x="857" y="273"/>
                    </a:lnTo>
                    <a:lnTo>
                      <a:pt x="818" y="225"/>
                    </a:lnTo>
                    <a:lnTo>
                      <a:pt x="775" y="182"/>
                    </a:lnTo>
                    <a:lnTo>
                      <a:pt x="727" y="144"/>
                    </a:lnTo>
                    <a:lnTo>
                      <a:pt x="675" y="110"/>
                    </a:lnTo>
                    <a:lnTo>
                      <a:pt x="621" y="81"/>
                    </a:lnTo>
                    <a:lnTo>
                      <a:pt x="563" y="61"/>
                    </a:lnTo>
                    <a:lnTo>
                      <a:pt x="565" y="56"/>
                    </a:lnTo>
                    <a:lnTo>
                      <a:pt x="582" y="0"/>
                    </a:lnTo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5" name="Line 4"/>
              <p:cNvSpPr>
                <a:spLocks noChangeShapeType="1"/>
              </p:cNvSpPr>
              <p:nvPr/>
            </p:nvSpPr>
            <p:spPr bwMode="ltGray">
              <a:xfrm flipV="1">
                <a:off x="4639" y="3863"/>
                <a:ext cx="103" cy="186"/>
              </a:xfrm>
              <a:prstGeom prst="line">
                <a:avLst/>
              </a:prstGeom>
              <a:noFill/>
              <a:ln w="25400">
                <a:solidFill>
                  <a:schemeClr val="bg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6" name="Line 5"/>
              <p:cNvSpPr>
                <a:spLocks noChangeShapeType="1"/>
              </p:cNvSpPr>
              <p:nvPr/>
            </p:nvSpPr>
            <p:spPr bwMode="ltGray">
              <a:xfrm flipV="1">
                <a:off x="5210" y="2874"/>
                <a:ext cx="36" cy="71"/>
              </a:xfrm>
              <a:prstGeom prst="line">
                <a:avLst/>
              </a:prstGeom>
              <a:noFill/>
              <a:ln w="25400">
                <a:solidFill>
                  <a:schemeClr val="bg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7" name="Line 6"/>
              <p:cNvSpPr>
                <a:spLocks noChangeShapeType="1"/>
              </p:cNvSpPr>
              <p:nvPr/>
            </p:nvSpPr>
            <p:spPr bwMode="ltGray">
              <a:xfrm flipV="1">
                <a:off x="5270" y="2751"/>
                <a:ext cx="36" cy="71"/>
              </a:xfrm>
              <a:prstGeom prst="line">
                <a:avLst/>
              </a:prstGeom>
              <a:noFill/>
              <a:ln w="25400">
                <a:solidFill>
                  <a:schemeClr val="bg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8" name="Freeform 7"/>
              <p:cNvSpPr>
                <a:spLocks/>
              </p:cNvSpPr>
              <p:nvPr/>
            </p:nvSpPr>
            <p:spPr bwMode="ltGray">
              <a:xfrm>
                <a:off x="4753" y="4067"/>
                <a:ext cx="604" cy="110"/>
              </a:xfrm>
              <a:custGeom>
                <a:avLst/>
                <a:gdLst>
                  <a:gd name="T0" fmla="*/ 2 w 604"/>
                  <a:gd name="T1" fmla="*/ 70 h 110"/>
                  <a:gd name="T2" fmla="*/ 14 w 604"/>
                  <a:gd name="T3" fmla="*/ 57 h 110"/>
                  <a:gd name="T4" fmla="*/ 31 w 604"/>
                  <a:gd name="T5" fmla="*/ 46 h 110"/>
                  <a:gd name="T6" fmla="*/ 63 w 604"/>
                  <a:gd name="T7" fmla="*/ 30 h 110"/>
                  <a:gd name="T8" fmla="*/ 100 w 604"/>
                  <a:gd name="T9" fmla="*/ 21 h 110"/>
                  <a:gd name="T10" fmla="*/ 134 w 604"/>
                  <a:gd name="T11" fmla="*/ 13 h 110"/>
                  <a:gd name="T12" fmla="*/ 181 w 604"/>
                  <a:gd name="T13" fmla="*/ 6 h 110"/>
                  <a:gd name="T14" fmla="*/ 225 w 604"/>
                  <a:gd name="T15" fmla="*/ 2 h 110"/>
                  <a:gd name="T16" fmla="*/ 277 w 604"/>
                  <a:gd name="T17" fmla="*/ 0 h 110"/>
                  <a:gd name="T18" fmla="*/ 340 w 604"/>
                  <a:gd name="T19" fmla="*/ 0 h 110"/>
                  <a:gd name="T20" fmla="*/ 407 w 604"/>
                  <a:gd name="T21" fmla="*/ 4 h 110"/>
                  <a:gd name="T22" fmla="*/ 453 w 604"/>
                  <a:gd name="T23" fmla="*/ 10 h 110"/>
                  <a:gd name="T24" fmla="*/ 502 w 604"/>
                  <a:gd name="T25" fmla="*/ 19 h 110"/>
                  <a:gd name="T26" fmla="*/ 549 w 604"/>
                  <a:gd name="T27" fmla="*/ 33 h 110"/>
                  <a:gd name="T28" fmla="*/ 573 w 604"/>
                  <a:gd name="T29" fmla="*/ 47 h 110"/>
                  <a:gd name="T30" fmla="*/ 588 w 604"/>
                  <a:gd name="T31" fmla="*/ 58 h 110"/>
                  <a:gd name="T32" fmla="*/ 603 w 604"/>
                  <a:gd name="T33" fmla="*/ 77 h 110"/>
                  <a:gd name="T34" fmla="*/ 578 w 604"/>
                  <a:gd name="T35" fmla="*/ 87 h 110"/>
                  <a:gd name="T36" fmla="*/ 536 w 604"/>
                  <a:gd name="T37" fmla="*/ 95 h 110"/>
                  <a:gd name="T38" fmla="*/ 485 w 604"/>
                  <a:gd name="T39" fmla="*/ 101 h 110"/>
                  <a:gd name="T40" fmla="*/ 436 w 604"/>
                  <a:gd name="T41" fmla="*/ 106 h 110"/>
                  <a:gd name="T42" fmla="*/ 377 w 604"/>
                  <a:gd name="T43" fmla="*/ 108 h 110"/>
                  <a:gd name="T44" fmla="*/ 313 w 604"/>
                  <a:gd name="T45" fmla="*/ 109 h 110"/>
                  <a:gd name="T46" fmla="*/ 252 w 604"/>
                  <a:gd name="T47" fmla="*/ 109 h 110"/>
                  <a:gd name="T48" fmla="*/ 188 w 604"/>
                  <a:gd name="T49" fmla="*/ 108 h 110"/>
                  <a:gd name="T50" fmla="*/ 117 w 604"/>
                  <a:gd name="T51" fmla="*/ 102 h 110"/>
                  <a:gd name="T52" fmla="*/ 61 w 604"/>
                  <a:gd name="T53" fmla="*/ 96 h 110"/>
                  <a:gd name="T54" fmla="*/ 14 w 604"/>
                  <a:gd name="T55" fmla="*/ 86 h 110"/>
                  <a:gd name="T56" fmla="*/ 0 w 604"/>
                  <a:gd name="T57" fmla="*/ 78 h 110"/>
                  <a:gd name="T58" fmla="*/ 2 w 604"/>
                  <a:gd name="T59" fmla="*/ 70 h 110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</a:gdLst>
                <a:ahLst/>
                <a:cxnLst>
                  <a:cxn ang="T60">
                    <a:pos x="T0" y="T1"/>
                  </a:cxn>
                  <a:cxn ang="T61">
                    <a:pos x="T2" y="T3"/>
                  </a:cxn>
                  <a:cxn ang="T62">
                    <a:pos x="T4" y="T5"/>
                  </a:cxn>
                  <a:cxn ang="T63">
                    <a:pos x="T6" y="T7"/>
                  </a:cxn>
                  <a:cxn ang="T64">
                    <a:pos x="T8" y="T9"/>
                  </a:cxn>
                  <a:cxn ang="T65">
                    <a:pos x="T10" y="T11"/>
                  </a:cxn>
                  <a:cxn ang="T66">
                    <a:pos x="T12" y="T13"/>
                  </a:cxn>
                  <a:cxn ang="T67">
                    <a:pos x="T14" y="T15"/>
                  </a:cxn>
                  <a:cxn ang="T68">
                    <a:pos x="T16" y="T17"/>
                  </a:cxn>
                  <a:cxn ang="T69">
                    <a:pos x="T18" y="T19"/>
                  </a:cxn>
                  <a:cxn ang="T70">
                    <a:pos x="T20" y="T21"/>
                  </a:cxn>
                  <a:cxn ang="T71">
                    <a:pos x="T22" y="T23"/>
                  </a:cxn>
                  <a:cxn ang="T72">
                    <a:pos x="T24" y="T25"/>
                  </a:cxn>
                  <a:cxn ang="T73">
                    <a:pos x="T26" y="T27"/>
                  </a:cxn>
                  <a:cxn ang="T74">
                    <a:pos x="T28" y="T29"/>
                  </a:cxn>
                  <a:cxn ang="T75">
                    <a:pos x="T30" y="T31"/>
                  </a:cxn>
                  <a:cxn ang="T76">
                    <a:pos x="T32" y="T33"/>
                  </a:cxn>
                  <a:cxn ang="T77">
                    <a:pos x="T34" y="T35"/>
                  </a:cxn>
                  <a:cxn ang="T78">
                    <a:pos x="T36" y="T37"/>
                  </a:cxn>
                  <a:cxn ang="T79">
                    <a:pos x="T38" y="T39"/>
                  </a:cxn>
                  <a:cxn ang="T80">
                    <a:pos x="T40" y="T41"/>
                  </a:cxn>
                  <a:cxn ang="T81">
                    <a:pos x="T42" y="T43"/>
                  </a:cxn>
                  <a:cxn ang="T82">
                    <a:pos x="T44" y="T45"/>
                  </a:cxn>
                  <a:cxn ang="T83">
                    <a:pos x="T46" y="T47"/>
                  </a:cxn>
                  <a:cxn ang="T84">
                    <a:pos x="T48" y="T49"/>
                  </a:cxn>
                  <a:cxn ang="T85">
                    <a:pos x="T50" y="T51"/>
                  </a:cxn>
                  <a:cxn ang="T86">
                    <a:pos x="T52" y="T53"/>
                  </a:cxn>
                  <a:cxn ang="T87">
                    <a:pos x="T54" y="T55"/>
                  </a:cxn>
                  <a:cxn ang="T88">
                    <a:pos x="T56" y="T57"/>
                  </a:cxn>
                  <a:cxn ang="T89">
                    <a:pos x="T58" y="T59"/>
                  </a:cxn>
                </a:cxnLst>
                <a:rect l="0" t="0" r="r" b="b"/>
                <a:pathLst>
                  <a:path w="604" h="110">
                    <a:moveTo>
                      <a:pt x="2" y="70"/>
                    </a:moveTo>
                    <a:lnTo>
                      <a:pt x="14" y="57"/>
                    </a:lnTo>
                    <a:lnTo>
                      <a:pt x="31" y="46"/>
                    </a:lnTo>
                    <a:lnTo>
                      <a:pt x="63" y="30"/>
                    </a:lnTo>
                    <a:lnTo>
                      <a:pt x="100" y="21"/>
                    </a:lnTo>
                    <a:lnTo>
                      <a:pt x="134" y="13"/>
                    </a:lnTo>
                    <a:lnTo>
                      <a:pt x="181" y="6"/>
                    </a:lnTo>
                    <a:lnTo>
                      <a:pt x="225" y="2"/>
                    </a:lnTo>
                    <a:lnTo>
                      <a:pt x="277" y="0"/>
                    </a:lnTo>
                    <a:lnTo>
                      <a:pt x="340" y="0"/>
                    </a:lnTo>
                    <a:lnTo>
                      <a:pt x="407" y="4"/>
                    </a:lnTo>
                    <a:lnTo>
                      <a:pt x="453" y="10"/>
                    </a:lnTo>
                    <a:lnTo>
                      <a:pt x="502" y="19"/>
                    </a:lnTo>
                    <a:lnTo>
                      <a:pt x="549" y="33"/>
                    </a:lnTo>
                    <a:lnTo>
                      <a:pt x="573" y="47"/>
                    </a:lnTo>
                    <a:lnTo>
                      <a:pt x="588" y="58"/>
                    </a:lnTo>
                    <a:lnTo>
                      <a:pt x="603" y="77"/>
                    </a:lnTo>
                    <a:lnTo>
                      <a:pt x="578" y="87"/>
                    </a:lnTo>
                    <a:lnTo>
                      <a:pt x="536" y="95"/>
                    </a:lnTo>
                    <a:lnTo>
                      <a:pt x="485" y="101"/>
                    </a:lnTo>
                    <a:lnTo>
                      <a:pt x="436" y="106"/>
                    </a:lnTo>
                    <a:lnTo>
                      <a:pt x="377" y="108"/>
                    </a:lnTo>
                    <a:lnTo>
                      <a:pt x="313" y="109"/>
                    </a:lnTo>
                    <a:lnTo>
                      <a:pt x="252" y="109"/>
                    </a:lnTo>
                    <a:lnTo>
                      <a:pt x="188" y="108"/>
                    </a:lnTo>
                    <a:lnTo>
                      <a:pt x="117" y="102"/>
                    </a:lnTo>
                    <a:lnTo>
                      <a:pt x="61" y="96"/>
                    </a:lnTo>
                    <a:lnTo>
                      <a:pt x="14" y="86"/>
                    </a:lnTo>
                    <a:lnTo>
                      <a:pt x="0" y="78"/>
                    </a:lnTo>
                    <a:lnTo>
                      <a:pt x="2" y="70"/>
                    </a:lnTo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9" name="Oval 8"/>
              <p:cNvSpPr>
                <a:spLocks noChangeArrowheads="1"/>
              </p:cNvSpPr>
              <p:nvPr/>
            </p:nvSpPr>
            <p:spPr bwMode="grayWhite">
              <a:xfrm>
                <a:off x="4458" y="2879"/>
                <a:ext cx="1074" cy="1073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  <p:grpSp>
            <p:nvGrpSpPr>
              <p:cNvPr id="1040" name="Group 27"/>
              <p:cNvGrpSpPr>
                <a:grpSpLocks/>
              </p:cNvGrpSpPr>
              <p:nvPr/>
            </p:nvGrpSpPr>
            <p:grpSpPr bwMode="auto">
              <a:xfrm>
                <a:off x="4458" y="2991"/>
                <a:ext cx="999" cy="797"/>
                <a:chOff x="4458" y="2991"/>
                <a:chExt cx="999" cy="797"/>
              </a:xfrm>
            </p:grpSpPr>
            <p:sp>
              <p:nvSpPr>
                <p:cNvPr id="1041" name="Freeform 9"/>
                <p:cNvSpPr>
                  <a:spLocks/>
                </p:cNvSpPr>
                <p:nvPr/>
              </p:nvSpPr>
              <p:spPr bwMode="grayWhite">
                <a:xfrm>
                  <a:off x="4599" y="3283"/>
                  <a:ext cx="1" cy="17"/>
                </a:xfrm>
                <a:custGeom>
                  <a:avLst/>
                  <a:gdLst>
                    <a:gd name="T0" fmla="*/ 0 w 1"/>
                    <a:gd name="T1" fmla="*/ 0 h 17"/>
                    <a:gd name="T2" fmla="*/ 0 w 1"/>
                    <a:gd name="T3" fmla="*/ 16 h 17"/>
                    <a:gd name="T4" fmla="*/ 0 w 1"/>
                    <a:gd name="T5" fmla="*/ 16 h 17"/>
                    <a:gd name="T6" fmla="*/ 0 w 1"/>
                    <a:gd name="T7" fmla="*/ 6 h 17"/>
                    <a:gd name="T8" fmla="*/ 0 w 1"/>
                    <a:gd name="T9" fmla="*/ 0 h 17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1" h="17">
                      <a:moveTo>
                        <a:pt x="0" y="0"/>
                      </a:moveTo>
                      <a:lnTo>
                        <a:pt x="0" y="16"/>
                      </a:lnTo>
                      <a:lnTo>
                        <a:pt x="0" y="6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2" name="Freeform 10"/>
                <p:cNvSpPr>
                  <a:spLocks/>
                </p:cNvSpPr>
                <p:nvPr/>
              </p:nvSpPr>
              <p:spPr bwMode="grayWhite">
                <a:xfrm>
                  <a:off x="4616" y="3305"/>
                  <a:ext cx="17" cy="17"/>
                </a:xfrm>
                <a:custGeom>
                  <a:avLst/>
                  <a:gdLst>
                    <a:gd name="T0" fmla="*/ 0 w 17"/>
                    <a:gd name="T1" fmla="*/ 0 h 17"/>
                    <a:gd name="T2" fmla="*/ 16 w 17"/>
                    <a:gd name="T3" fmla="*/ 0 h 17"/>
                    <a:gd name="T4" fmla="*/ 16 w 17"/>
                    <a:gd name="T5" fmla="*/ 16 h 17"/>
                    <a:gd name="T6" fmla="*/ 0 w 17"/>
                    <a:gd name="T7" fmla="*/ 0 h 17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17" h="17">
                      <a:moveTo>
                        <a:pt x="0" y="0"/>
                      </a:moveTo>
                      <a:lnTo>
                        <a:pt x="16" y="0"/>
                      </a:lnTo>
                      <a:lnTo>
                        <a:pt x="16" y="16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3" name="Freeform 11"/>
                <p:cNvSpPr>
                  <a:spLocks/>
                </p:cNvSpPr>
                <p:nvPr/>
              </p:nvSpPr>
              <p:spPr bwMode="grayWhite">
                <a:xfrm>
                  <a:off x="4674" y="3275"/>
                  <a:ext cx="37" cy="35"/>
                </a:xfrm>
                <a:custGeom>
                  <a:avLst/>
                  <a:gdLst>
                    <a:gd name="T0" fmla="*/ 36 w 37"/>
                    <a:gd name="T1" fmla="*/ 0 h 35"/>
                    <a:gd name="T2" fmla="*/ 22 w 37"/>
                    <a:gd name="T3" fmla="*/ 0 h 35"/>
                    <a:gd name="T4" fmla="*/ 14 w 37"/>
                    <a:gd name="T5" fmla="*/ 9 h 35"/>
                    <a:gd name="T6" fmla="*/ 9 w 37"/>
                    <a:gd name="T7" fmla="*/ 9 h 35"/>
                    <a:gd name="T8" fmla="*/ 5 w 37"/>
                    <a:gd name="T9" fmla="*/ 13 h 35"/>
                    <a:gd name="T10" fmla="*/ 0 w 37"/>
                    <a:gd name="T11" fmla="*/ 13 h 35"/>
                    <a:gd name="T12" fmla="*/ 0 w 37"/>
                    <a:gd name="T13" fmla="*/ 25 h 35"/>
                    <a:gd name="T14" fmla="*/ 8 w 37"/>
                    <a:gd name="T15" fmla="*/ 34 h 35"/>
                    <a:gd name="T16" fmla="*/ 29 w 37"/>
                    <a:gd name="T17" fmla="*/ 34 h 35"/>
                    <a:gd name="T18" fmla="*/ 36 w 37"/>
                    <a:gd name="T19" fmla="*/ 25 h 35"/>
                    <a:gd name="T20" fmla="*/ 36 w 37"/>
                    <a:gd name="T21" fmla="*/ 0 h 35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0" t="0" r="r" b="b"/>
                  <a:pathLst>
                    <a:path w="37" h="35">
                      <a:moveTo>
                        <a:pt x="36" y="0"/>
                      </a:moveTo>
                      <a:lnTo>
                        <a:pt x="22" y="0"/>
                      </a:lnTo>
                      <a:lnTo>
                        <a:pt x="14" y="9"/>
                      </a:lnTo>
                      <a:lnTo>
                        <a:pt x="9" y="9"/>
                      </a:lnTo>
                      <a:lnTo>
                        <a:pt x="5" y="13"/>
                      </a:lnTo>
                      <a:lnTo>
                        <a:pt x="0" y="13"/>
                      </a:lnTo>
                      <a:lnTo>
                        <a:pt x="0" y="25"/>
                      </a:lnTo>
                      <a:lnTo>
                        <a:pt x="8" y="34"/>
                      </a:lnTo>
                      <a:lnTo>
                        <a:pt x="29" y="34"/>
                      </a:lnTo>
                      <a:lnTo>
                        <a:pt x="36" y="25"/>
                      </a:lnTo>
                      <a:lnTo>
                        <a:pt x="36" y="0"/>
                      </a:lnTo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4" name="Freeform 12"/>
                <p:cNvSpPr>
                  <a:spLocks/>
                </p:cNvSpPr>
                <p:nvPr/>
              </p:nvSpPr>
              <p:spPr bwMode="grayWhite">
                <a:xfrm>
                  <a:off x="4458" y="3303"/>
                  <a:ext cx="324" cy="422"/>
                </a:xfrm>
                <a:custGeom>
                  <a:avLst/>
                  <a:gdLst>
                    <a:gd name="T0" fmla="*/ 76 w 324"/>
                    <a:gd name="T1" fmla="*/ 0 h 422"/>
                    <a:gd name="T2" fmla="*/ 71 w 324"/>
                    <a:gd name="T3" fmla="*/ 11 h 422"/>
                    <a:gd name="T4" fmla="*/ 45 w 324"/>
                    <a:gd name="T5" fmla="*/ 33 h 422"/>
                    <a:gd name="T6" fmla="*/ 40 w 324"/>
                    <a:gd name="T7" fmla="*/ 53 h 422"/>
                    <a:gd name="T8" fmla="*/ 21 w 324"/>
                    <a:gd name="T9" fmla="*/ 68 h 422"/>
                    <a:gd name="T10" fmla="*/ 8 w 324"/>
                    <a:gd name="T11" fmla="*/ 96 h 422"/>
                    <a:gd name="T12" fmla="*/ 8 w 324"/>
                    <a:gd name="T13" fmla="*/ 114 h 422"/>
                    <a:gd name="T14" fmla="*/ 0 w 324"/>
                    <a:gd name="T15" fmla="*/ 144 h 422"/>
                    <a:gd name="T16" fmla="*/ 11 w 324"/>
                    <a:gd name="T17" fmla="*/ 157 h 422"/>
                    <a:gd name="T18" fmla="*/ 40 w 324"/>
                    <a:gd name="T19" fmla="*/ 195 h 422"/>
                    <a:gd name="T20" fmla="*/ 48 w 324"/>
                    <a:gd name="T21" fmla="*/ 190 h 422"/>
                    <a:gd name="T22" fmla="*/ 99 w 324"/>
                    <a:gd name="T23" fmla="*/ 190 h 422"/>
                    <a:gd name="T24" fmla="*/ 123 w 324"/>
                    <a:gd name="T25" fmla="*/ 199 h 422"/>
                    <a:gd name="T26" fmla="*/ 121 w 324"/>
                    <a:gd name="T27" fmla="*/ 229 h 422"/>
                    <a:gd name="T28" fmla="*/ 138 w 324"/>
                    <a:gd name="T29" fmla="*/ 268 h 422"/>
                    <a:gd name="T30" fmla="*/ 137 w 324"/>
                    <a:gd name="T31" fmla="*/ 279 h 422"/>
                    <a:gd name="T32" fmla="*/ 144 w 324"/>
                    <a:gd name="T33" fmla="*/ 291 h 422"/>
                    <a:gd name="T34" fmla="*/ 133 w 324"/>
                    <a:gd name="T35" fmla="*/ 319 h 422"/>
                    <a:gd name="T36" fmla="*/ 146 w 324"/>
                    <a:gd name="T37" fmla="*/ 354 h 422"/>
                    <a:gd name="T38" fmla="*/ 153 w 324"/>
                    <a:gd name="T39" fmla="*/ 382 h 422"/>
                    <a:gd name="T40" fmla="*/ 162 w 324"/>
                    <a:gd name="T41" fmla="*/ 399 h 422"/>
                    <a:gd name="T42" fmla="*/ 171 w 324"/>
                    <a:gd name="T43" fmla="*/ 421 h 422"/>
                    <a:gd name="T44" fmla="*/ 188 w 324"/>
                    <a:gd name="T45" fmla="*/ 418 h 422"/>
                    <a:gd name="T46" fmla="*/ 216 w 324"/>
                    <a:gd name="T47" fmla="*/ 402 h 422"/>
                    <a:gd name="T48" fmla="*/ 229 w 324"/>
                    <a:gd name="T49" fmla="*/ 382 h 422"/>
                    <a:gd name="T50" fmla="*/ 228 w 324"/>
                    <a:gd name="T51" fmla="*/ 369 h 422"/>
                    <a:gd name="T52" fmla="*/ 245 w 324"/>
                    <a:gd name="T53" fmla="*/ 359 h 422"/>
                    <a:gd name="T54" fmla="*/ 242 w 324"/>
                    <a:gd name="T55" fmla="*/ 340 h 422"/>
                    <a:gd name="T56" fmla="*/ 267 w 324"/>
                    <a:gd name="T57" fmla="*/ 310 h 422"/>
                    <a:gd name="T58" fmla="*/ 271 w 324"/>
                    <a:gd name="T59" fmla="*/ 285 h 422"/>
                    <a:gd name="T60" fmla="*/ 264 w 324"/>
                    <a:gd name="T61" fmla="*/ 277 h 422"/>
                    <a:gd name="T62" fmla="*/ 267 w 324"/>
                    <a:gd name="T63" fmla="*/ 267 h 422"/>
                    <a:gd name="T64" fmla="*/ 261 w 324"/>
                    <a:gd name="T65" fmla="*/ 258 h 422"/>
                    <a:gd name="T66" fmla="*/ 280 w 324"/>
                    <a:gd name="T67" fmla="*/ 234 h 422"/>
                    <a:gd name="T68" fmla="*/ 280 w 324"/>
                    <a:gd name="T69" fmla="*/ 222 h 422"/>
                    <a:gd name="T70" fmla="*/ 306 w 324"/>
                    <a:gd name="T71" fmla="*/ 202 h 422"/>
                    <a:gd name="T72" fmla="*/ 323 w 324"/>
                    <a:gd name="T73" fmla="*/ 148 h 422"/>
                    <a:gd name="T74" fmla="*/ 299 w 324"/>
                    <a:gd name="T75" fmla="*/ 162 h 422"/>
                    <a:gd name="T76" fmla="*/ 278 w 324"/>
                    <a:gd name="T77" fmla="*/ 156 h 422"/>
                    <a:gd name="T78" fmla="*/ 281 w 324"/>
                    <a:gd name="T79" fmla="*/ 143 h 422"/>
                    <a:gd name="T80" fmla="*/ 260 w 324"/>
                    <a:gd name="T81" fmla="*/ 129 h 422"/>
                    <a:gd name="T82" fmla="*/ 250 w 324"/>
                    <a:gd name="T83" fmla="*/ 94 h 422"/>
                    <a:gd name="T84" fmla="*/ 230 w 324"/>
                    <a:gd name="T85" fmla="*/ 66 h 422"/>
                    <a:gd name="T86" fmla="*/ 230 w 324"/>
                    <a:gd name="T87" fmla="*/ 47 h 422"/>
                    <a:gd name="T88" fmla="*/ 219 w 324"/>
                    <a:gd name="T89" fmla="*/ 46 h 422"/>
                    <a:gd name="T90" fmla="*/ 212 w 324"/>
                    <a:gd name="T91" fmla="*/ 49 h 422"/>
                    <a:gd name="T92" fmla="*/ 182 w 324"/>
                    <a:gd name="T93" fmla="*/ 38 h 422"/>
                    <a:gd name="T94" fmla="*/ 174 w 324"/>
                    <a:gd name="T95" fmla="*/ 46 h 422"/>
                    <a:gd name="T96" fmla="*/ 167 w 324"/>
                    <a:gd name="T97" fmla="*/ 56 h 422"/>
                    <a:gd name="T98" fmla="*/ 151 w 324"/>
                    <a:gd name="T99" fmla="*/ 38 h 422"/>
                    <a:gd name="T100" fmla="*/ 135 w 324"/>
                    <a:gd name="T101" fmla="*/ 33 h 422"/>
                    <a:gd name="T102" fmla="*/ 134 w 324"/>
                    <a:gd name="T103" fmla="*/ 10 h 422"/>
                    <a:gd name="T104" fmla="*/ 111 w 324"/>
                    <a:gd name="T105" fmla="*/ 14 h 422"/>
                    <a:gd name="T106" fmla="*/ 96 w 324"/>
                    <a:gd name="T107" fmla="*/ 9 h 422"/>
                    <a:gd name="T108" fmla="*/ 76 w 324"/>
                    <a:gd name="T109" fmla="*/ 0 h 422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</a:gdLst>
                  <a:ahLst/>
                  <a:cxnLst>
                    <a:cxn ang="T110">
                      <a:pos x="T0" y="T1"/>
                    </a:cxn>
                    <a:cxn ang="T111">
                      <a:pos x="T2" y="T3"/>
                    </a:cxn>
                    <a:cxn ang="T112">
                      <a:pos x="T4" y="T5"/>
                    </a:cxn>
                    <a:cxn ang="T113">
                      <a:pos x="T6" y="T7"/>
                    </a:cxn>
                    <a:cxn ang="T114">
                      <a:pos x="T8" y="T9"/>
                    </a:cxn>
                    <a:cxn ang="T115">
                      <a:pos x="T10" y="T11"/>
                    </a:cxn>
                    <a:cxn ang="T116">
                      <a:pos x="T12" y="T13"/>
                    </a:cxn>
                    <a:cxn ang="T117">
                      <a:pos x="T14" y="T15"/>
                    </a:cxn>
                    <a:cxn ang="T118">
                      <a:pos x="T16" y="T17"/>
                    </a:cxn>
                    <a:cxn ang="T119">
                      <a:pos x="T18" y="T19"/>
                    </a:cxn>
                    <a:cxn ang="T120">
                      <a:pos x="T20" y="T21"/>
                    </a:cxn>
                    <a:cxn ang="T121">
                      <a:pos x="T22" y="T23"/>
                    </a:cxn>
                    <a:cxn ang="T122">
                      <a:pos x="T24" y="T25"/>
                    </a:cxn>
                    <a:cxn ang="T123">
                      <a:pos x="T26" y="T27"/>
                    </a:cxn>
                    <a:cxn ang="T124">
                      <a:pos x="T28" y="T29"/>
                    </a:cxn>
                    <a:cxn ang="T125">
                      <a:pos x="T30" y="T31"/>
                    </a:cxn>
                    <a:cxn ang="T126">
                      <a:pos x="T32" y="T33"/>
                    </a:cxn>
                    <a:cxn ang="T127">
                      <a:pos x="T34" y="T35"/>
                    </a:cxn>
                    <a:cxn ang="T128">
                      <a:pos x="T36" y="T37"/>
                    </a:cxn>
                    <a:cxn ang="T129">
                      <a:pos x="T38" y="T39"/>
                    </a:cxn>
                    <a:cxn ang="T130">
                      <a:pos x="T40" y="T41"/>
                    </a:cxn>
                    <a:cxn ang="T131">
                      <a:pos x="T42" y="T43"/>
                    </a:cxn>
                    <a:cxn ang="T132">
                      <a:pos x="T44" y="T45"/>
                    </a:cxn>
                    <a:cxn ang="T133">
                      <a:pos x="T46" y="T47"/>
                    </a:cxn>
                    <a:cxn ang="T134">
                      <a:pos x="T48" y="T49"/>
                    </a:cxn>
                    <a:cxn ang="T135">
                      <a:pos x="T50" y="T51"/>
                    </a:cxn>
                    <a:cxn ang="T136">
                      <a:pos x="T52" y="T53"/>
                    </a:cxn>
                    <a:cxn ang="T137">
                      <a:pos x="T54" y="T55"/>
                    </a:cxn>
                    <a:cxn ang="T138">
                      <a:pos x="T56" y="T57"/>
                    </a:cxn>
                    <a:cxn ang="T139">
                      <a:pos x="T58" y="T59"/>
                    </a:cxn>
                    <a:cxn ang="T140">
                      <a:pos x="T60" y="T61"/>
                    </a:cxn>
                    <a:cxn ang="T141">
                      <a:pos x="T62" y="T63"/>
                    </a:cxn>
                    <a:cxn ang="T142">
                      <a:pos x="T64" y="T65"/>
                    </a:cxn>
                    <a:cxn ang="T143">
                      <a:pos x="T66" y="T67"/>
                    </a:cxn>
                    <a:cxn ang="T144">
                      <a:pos x="T68" y="T69"/>
                    </a:cxn>
                    <a:cxn ang="T145">
                      <a:pos x="T70" y="T71"/>
                    </a:cxn>
                    <a:cxn ang="T146">
                      <a:pos x="T72" y="T73"/>
                    </a:cxn>
                    <a:cxn ang="T147">
                      <a:pos x="T74" y="T75"/>
                    </a:cxn>
                    <a:cxn ang="T148">
                      <a:pos x="T76" y="T77"/>
                    </a:cxn>
                    <a:cxn ang="T149">
                      <a:pos x="T78" y="T79"/>
                    </a:cxn>
                    <a:cxn ang="T150">
                      <a:pos x="T80" y="T81"/>
                    </a:cxn>
                    <a:cxn ang="T151">
                      <a:pos x="T82" y="T83"/>
                    </a:cxn>
                    <a:cxn ang="T152">
                      <a:pos x="T84" y="T85"/>
                    </a:cxn>
                    <a:cxn ang="T153">
                      <a:pos x="T86" y="T87"/>
                    </a:cxn>
                    <a:cxn ang="T154">
                      <a:pos x="T88" y="T89"/>
                    </a:cxn>
                    <a:cxn ang="T155">
                      <a:pos x="T90" y="T91"/>
                    </a:cxn>
                    <a:cxn ang="T156">
                      <a:pos x="T92" y="T93"/>
                    </a:cxn>
                    <a:cxn ang="T157">
                      <a:pos x="T94" y="T95"/>
                    </a:cxn>
                    <a:cxn ang="T158">
                      <a:pos x="T96" y="T97"/>
                    </a:cxn>
                    <a:cxn ang="T159">
                      <a:pos x="T98" y="T99"/>
                    </a:cxn>
                    <a:cxn ang="T160">
                      <a:pos x="T100" y="T101"/>
                    </a:cxn>
                    <a:cxn ang="T161">
                      <a:pos x="T102" y="T103"/>
                    </a:cxn>
                    <a:cxn ang="T162">
                      <a:pos x="T104" y="T105"/>
                    </a:cxn>
                    <a:cxn ang="T163">
                      <a:pos x="T106" y="T107"/>
                    </a:cxn>
                    <a:cxn ang="T164">
                      <a:pos x="T108" y="T109"/>
                    </a:cxn>
                  </a:cxnLst>
                  <a:rect l="0" t="0" r="r" b="b"/>
                  <a:pathLst>
                    <a:path w="324" h="422">
                      <a:moveTo>
                        <a:pt x="76" y="0"/>
                      </a:moveTo>
                      <a:lnTo>
                        <a:pt x="71" y="11"/>
                      </a:lnTo>
                      <a:lnTo>
                        <a:pt x="45" y="33"/>
                      </a:lnTo>
                      <a:lnTo>
                        <a:pt x="40" y="53"/>
                      </a:lnTo>
                      <a:lnTo>
                        <a:pt x="21" y="68"/>
                      </a:lnTo>
                      <a:lnTo>
                        <a:pt x="8" y="96"/>
                      </a:lnTo>
                      <a:lnTo>
                        <a:pt x="8" y="114"/>
                      </a:lnTo>
                      <a:lnTo>
                        <a:pt x="0" y="144"/>
                      </a:lnTo>
                      <a:lnTo>
                        <a:pt x="11" y="157"/>
                      </a:lnTo>
                      <a:lnTo>
                        <a:pt x="40" y="195"/>
                      </a:lnTo>
                      <a:lnTo>
                        <a:pt x="48" y="190"/>
                      </a:lnTo>
                      <a:lnTo>
                        <a:pt x="99" y="190"/>
                      </a:lnTo>
                      <a:lnTo>
                        <a:pt x="123" y="199"/>
                      </a:lnTo>
                      <a:lnTo>
                        <a:pt x="121" y="229"/>
                      </a:lnTo>
                      <a:lnTo>
                        <a:pt x="138" y="268"/>
                      </a:lnTo>
                      <a:lnTo>
                        <a:pt x="137" y="279"/>
                      </a:lnTo>
                      <a:lnTo>
                        <a:pt x="144" y="291"/>
                      </a:lnTo>
                      <a:lnTo>
                        <a:pt x="133" y="319"/>
                      </a:lnTo>
                      <a:lnTo>
                        <a:pt x="146" y="354"/>
                      </a:lnTo>
                      <a:lnTo>
                        <a:pt x="153" y="382"/>
                      </a:lnTo>
                      <a:lnTo>
                        <a:pt x="162" y="399"/>
                      </a:lnTo>
                      <a:lnTo>
                        <a:pt x="171" y="421"/>
                      </a:lnTo>
                      <a:lnTo>
                        <a:pt x="188" y="418"/>
                      </a:lnTo>
                      <a:lnTo>
                        <a:pt x="216" y="402"/>
                      </a:lnTo>
                      <a:lnTo>
                        <a:pt x="229" y="382"/>
                      </a:lnTo>
                      <a:lnTo>
                        <a:pt x="228" y="369"/>
                      </a:lnTo>
                      <a:lnTo>
                        <a:pt x="245" y="359"/>
                      </a:lnTo>
                      <a:lnTo>
                        <a:pt x="242" y="340"/>
                      </a:lnTo>
                      <a:lnTo>
                        <a:pt x="267" y="310"/>
                      </a:lnTo>
                      <a:lnTo>
                        <a:pt x="271" y="285"/>
                      </a:lnTo>
                      <a:lnTo>
                        <a:pt x="264" y="277"/>
                      </a:lnTo>
                      <a:lnTo>
                        <a:pt x="267" y="267"/>
                      </a:lnTo>
                      <a:lnTo>
                        <a:pt x="261" y="258"/>
                      </a:lnTo>
                      <a:lnTo>
                        <a:pt x="280" y="234"/>
                      </a:lnTo>
                      <a:lnTo>
                        <a:pt x="280" y="222"/>
                      </a:lnTo>
                      <a:lnTo>
                        <a:pt x="306" y="202"/>
                      </a:lnTo>
                      <a:lnTo>
                        <a:pt x="323" y="148"/>
                      </a:lnTo>
                      <a:lnTo>
                        <a:pt x="299" y="162"/>
                      </a:lnTo>
                      <a:lnTo>
                        <a:pt x="278" y="156"/>
                      </a:lnTo>
                      <a:lnTo>
                        <a:pt x="281" y="143"/>
                      </a:lnTo>
                      <a:lnTo>
                        <a:pt x="260" y="129"/>
                      </a:lnTo>
                      <a:lnTo>
                        <a:pt x="250" y="94"/>
                      </a:lnTo>
                      <a:lnTo>
                        <a:pt x="230" y="66"/>
                      </a:lnTo>
                      <a:lnTo>
                        <a:pt x="230" y="47"/>
                      </a:lnTo>
                      <a:lnTo>
                        <a:pt x="219" y="46"/>
                      </a:lnTo>
                      <a:lnTo>
                        <a:pt x="212" y="49"/>
                      </a:lnTo>
                      <a:lnTo>
                        <a:pt x="182" y="38"/>
                      </a:lnTo>
                      <a:lnTo>
                        <a:pt x="174" y="46"/>
                      </a:lnTo>
                      <a:lnTo>
                        <a:pt x="167" y="56"/>
                      </a:lnTo>
                      <a:lnTo>
                        <a:pt x="151" y="38"/>
                      </a:lnTo>
                      <a:lnTo>
                        <a:pt x="135" y="33"/>
                      </a:lnTo>
                      <a:lnTo>
                        <a:pt x="134" y="10"/>
                      </a:lnTo>
                      <a:lnTo>
                        <a:pt x="111" y="14"/>
                      </a:lnTo>
                      <a:lnTo>
                        <a:pt x="96" y="9"/>
                      </a:lnTo>
                      <a:lnTo>
                        <a:pt x="76" y="0"/>
                      </a:lnTo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5" name="Freeform 13"/>
                <p:cNvSpPr>
                  <a:spLocks/>
                </p:cNvSpPr>
                <p:nvPr/>
              </p:nvSpPr>
              <p:spPr bwMode="grayWhite">
                <a:xfrm>
                  <a:off x="5205" y="3408"/>
                  <a:ext cx="17" cy="21"/>
                </a:xfrm>
                <a:custGeom>
                  <a:avLst/>
                  <a:gdLst>
                    <a:gd name="T0" fmla="*/ 7 w 17"/>
                    <a:gd name="T1" fmla="*/ 0 h 21"/>
                    <a:gd name="T2" fmla="*/ 9 w 17"/>
                    <a:gd name="T3" fmla="*/ 5 h 21"/>
                    <a:gd name="T4" fmla="*/ 7 w 17"/>
                    <a:gd name="T5" fmla="*/ 10 h 21"/>
                    <a:gd name="T6" fmla="*/ 7 w 17"/>
                    <a:gd name="T7" fmla="*/ 14 h 21"/>
                    <a:gd name="T8" fmla="*/ 16 w 17"/>
                    <a:gd name="T9" fmla="*/ 17 h 21"/>
                    <a:gd name="T10" fmla="*/ 16 w 17"/>
                    <a:gd name="T11" fmla="*/ 20 h 21"/>
                    <a:gd name="T12" fmla="*/ 9 w 17"/>
                    <a:gd name="T13" fmla="*/ 17 h 21"/>
                    <a:gd name="T14" fmla="*/ 3 w 17"/>
                    <a:gd name="T15" fmla="*/ 20 h 21"/>
                    <a:gd name="T16" fmla="*/ 0 w 17"/>
                    <a:gd name="T17" fmla="*/ 17 h 21"/>
                    <a:gd name="T18" fmla="*/ 3 w 17"/>
                    <a:gd name="T19" fmla="*/ 14 h 21"/>
                    <a:gd name="T20" fmla="*/ 0 w 17"/>
                    <a:gd name="T21" fmla="*/ 10 h 21"/>
                    <a:gd name="T22" fmla="*/ 3 w 17"/>
                    <a:gd name="T23" fmla="*/ 2 h 21"/>
                    <a:gd name="T24" fmla="*/ 7 w 17"/>
                    <a:gd name="T25" fmla="*/ 0 h 21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</a:gdLst>
                  <a:ahLst/>
                  <a:cxnLst>
                    <a:cxn ang="T26">
                      <a:pos x="T0" y="T1"/>
                    </a:cxn>
                    <a:cxn ang="T27">
                      <a:pos x="T2" y="T3"/>
                    </a:cxn>
                    <a:cxn ang="T28">
                      <a:pos x="T4" y="T5"/>
                    </a:cxn>
                    <a:cxn ang="T29">
                      <a:pos x="T6" y="T7"/>
                    </a:cxn>
                    <a:cxn ang="T30">
                      <a:pos x="T8" y="T9"/>
                    </a:cxn>
                    <a:cxn ang="T31">
                      <a:pos x="T10" y="T11"/>
                    </a:cxn>
                    <a:cxn ang="T32">
                      <a:pos x="T12" y="T13"/>
                    </a:cxn>
                    <a:cxn ang="T33">
                      <a:pos x="T14" y="T15"/>
                    </a:cxn>
                    <a:cxn ang="T34">
                      <a:pos x="T16" y="T17"/>
                    </a:cxn>
                    <a:cxn ang="T35">
                      <a:pos x="T18" y="T19"/>
                    </a:cxn>
                    <a:cxn ang="T36">
                      <a:pos x="T20" y="T21"/>
                    </a:cxn>
                    <a:cxn ang="T37">
                      <a:pos x="T22" y="T23"/>
                    </a:cxn>
                    <a:cxn ang="T38">
                      <a:pos x="T24" y="T25"/>
                    </a:cxn>
                  </a:cxnLst>
                  <a:rect l="0" t="0" r="r" b="b"/>
                  <a:pathLst>
                    <a:path w="17" h="21">
                      <a:moveTo>
                        <a:pt x="7" y="0"/>
                      </a:moveTo>
                      <a:lnTo>
                        <a:pt x="9" y="5"/>
                      </a:lnTo>
                      <a:lnTo>
                        <a:pt x="7" y="10"/>
                      </a:lnTo>
                      <a:lnTo>
                        <a:pt x="7" y="14"/>
                      </a:lnTo>
                      <a:lnTo>
                        <a:pt x="16" y="17"/>
                      </a:lnTo>
                      <a:lnTo>
                        <a:pt x="16" y="20"/>
                      </a:lnTo>
                      <a:lnTo>
                        <a:pt x="9" y="17"/>
                      </a:lnTo>
                      <a:lnTo>
                        <a:pt x="3" y="20"/>
                      </a:lnTo>
                      <a:lnTo>
                        <a:pt x="0" y="17"/>
                      </a:lnTo>
                      <a:lnTo>
                        <a:pt x="3" y="14"/>
                      </a:lnTo>
                      <a:lnTo>
                        <a:pt x="0" y="10"/>
                      </a:lnTo>
                      <a:lnTo>
                        <a:pt x="3" y="2"/>
                      </a:lnTo>
                      <a:lnTo>
                        <a:pt x="7" y="0"/>
                      </a:lnTo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6" name="Freeform 14"/>
                <p:cNvSpPr>
                  <a:spLocks/>
                </p:cNvSpPr>
                <p:nvPr/>
              </p:nvSpPr>
              <p:spPr bwMode="grayWhite">
                <a:xfrm>
                  <a:off x="5144" y="3496"/>
                  <a:ext cx="49" cy="70"/>
                </a:xfrm>
                <a:custGeom>
                  <a:avLst/>
                  <a:gdLst>
                    <a:gd name="T0" fmla="*/ 0 w 49"/>
                    <a:gd name="T1" fmla="*/ 34 h 70"/>
                    <a:gd name="T2" fmla="*/ 17 w 49"/>
                    <a:gd name="T3" fmla="*/ 34 h 70"/>
                    <a:gd name="T4" fmla="*/ 37 w 49"/>
                    <a:gd name="T5" fmla="*/ 0 h 70"/>
                    <a:gd name="T6" fmla="*/ 48 w 49"/>
                    <a:gd name="T7" fmla="*/ 20 h 70"/>
                    <a:gd name="T8" fmla="*/ 39 w 49"/>
                    <a:gd name="T9" fmla="*/ 69 h 70"/>
                    <a:gd name="T10" fmla="*/ 3 w 49"/>
                    <a:gd name="T11" fmla="*/ 57 h 70"/>
                    <a:gd name="T12" fmla="*/ 0 w 49"/>
                    <a:gd name="T13" fmla="*/ 34 h 70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0" t="0" r="r" b="b"/>
                  <a:pathLst>
                    <a:path w="49" h="70">
                      <a:moveTo>
                        <a:pt x="0" y="34"/>
                      </a:moveTo>
                      <a:lnTo>
                        <a:pt x="17" y="34"/>
                      </a:lnTo>
                      <a:lnTo>
                        <a:pt x="37" y="0"/>
                      </a:lnTo>
                      <a:lnTo>
                        <a:pt x="48" y="20"/>
                      </a:lnTo>
                      <a:lnTo>
                        <a:pt x="39" y="69"/>
                      </a:lnTo>
                      <a:lnTo>
                        <a:pt x="3" y="57"/>
                      </a:lnTo>
                      <a:lnTo>
                        <a:pt x="0" y="34"/>
                      </a:lnTo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7" name="Freeform 15"/>
                <p:cNvSpPr>
                  <a:spLocks/>
                </p:cNvSpPr>
                <p:nvPr/>
              </p:nvSpPr>
              <p:spPr bwMode="grayWhite">
                <a:xfrm>
                  <a:off x="5241" y="3523"/>
                  <a:ext cx="84" cy="67"/>
                </a:xfrm>
                <a:custGeom>
                  <a:avLst/>
                  <a:gdLst>
                    <a:gd name="T0" fmla="*/ 5 w 84"/>
                    <a:gd name="T1" fmla="*/ 15 h 67"/>
                    <a:gd name="T2" fmla="*/ 0 w 84"/>
                    <a:gd name="T3" fmla="*/ 0 h 67"/>
                    <a:gd name="T4" fmla="*/ 27 w 84"/>
                    <a:gd name="T5" fmla="*/ 6 h 67"/>
                    <a:gd name="T6" fmla="*/ 67 w 84"/>
                    <a:gd name="T7" fmla="*/ 22 h 67"/>
                    <a:gd name="T8" fmla="*/ 67 w 84"/>
                    <a:gd name="T9" fmla="*/ 34 h 67"/>
                    <a:gd name="T10" fmla="*/ 83 w 84"/>
                    <a:gd name="T11" fmla="*/ 66 h 67"/>
                    <a:gd name="T12" fmla="*/ 52 w 84"/>
                    <a:gd name="T13" fmla="*/ 36 h 67"/>
                    <a:gd name="T14" fmla="*/ 31 w 84"/>
                    <a:gd name="T15" fmla="*/ 38 h 67"/>
                    <a:gd name="T16" fmla="*/ 5 w 84"/>
                    <a:gd name="T17" fmla="*/ 15 h 67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84" h="67">
                      <a:moveTo>
                        <a:pt x="5" y="15"/>
                      </a:moveTo>
                      <a:lnTo>
                        <a:pt x="0" y="0"/>
                      </a:lnTo>
                      <a:lnTo>
                        <a:pt x="27" y="6"/>
                      </a:lnTo>
                      <a:lnTo>
                        <a:pt x="67" y="22"/>
                      </a:lnTo>
                      <a:lnTo>
                        <a:pt x="67" y="34"/>
                      </a:lnTo>
                      <a:lnTo>
                        <a:pt x="83" y="66"/>
                      </a:lnTo>
                      <a:lnTo>
                        <a:pt x="52" y="36"/>
                      </a:lnTo>
                      <a:lnTo>
                        <a:pt x="31" y="38"/>
                      </a:lnTo>
                      <a:lnTo>
                        <a:pt x="5" y="15"/>
                      </a:lnTo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8" name="Freeform 16"/>
                <p:cNvSpPr>
                  <a:spLocks/>
                </p:cNvSpPr>
                <p:nvPr/>
              </p:nvSpPr>
              <p:spPr bwMode="grayWhite">
                <a:xfrm>
                  <a:off x="5400" y="3660"/>
                  <a:ext cx="57" cy="73"/>
                </a:xfrm>
                <a:custGeom>
                  <a:avLst/>
                  <a:gdLst>
                    <a:gd name="T0" fmla="*/ 34 w 57"/>
                    <a:gd name="T1" fmla="*/ 0 h 73"/>
                    <a:gd name="T2" fmla="*/ 56 w 57"/>
                    <a:gd name="T3" fmla="*/ 21 h 73"/>
                    <a:gd name="T4" fmla="*/ 11 w 57"/>
                    <a:gd name="T5" fmla="*/ 72 h 73"/>
                    <a:gd name="T6" fmla="*/ 0 w 57"/>
                    <a:gd name="T7" fmla="*/ 60 h 73"/>
                    <a:gd name="T8" fmla="*/ 32 w 57"/>
                    <a:gd name="T9" fmla="*/ 28 h 73"/>
                    <a:gd name="T10" fmla="*/ 34 w 57"/>
                    <a:gd name="T11" fmla="*/ 0 h 73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0" t="0" r="r" b="b"/>
                  <a:pathLst>
                    <a:path w="57" h="73">
                      <a:moveTo>
                        <a:pt x="34" y="0"/>
                      </a:moveTo>
                      <a:lnTo>
                        <a:pt x="56" y="21"/>
                      </a:lnTo>
                      <a:lnTo>
                        <a:pt x="11" y="72"/>
                      </a:lnTo>
                      <a:lnTo>
                        <a:pt x="0" y="60"/>
                      </a:lnTo>
                      <a:lnTo>
                        <a:pt x="32" y="28"/>
                      </a:lnTo>
                      <a:lnTo>
                        <a:pt x="34" y="0"/>
                      </a:lnTo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9" name="Freeform 17"/>
                <p:cNvSpPr>
                  <a:spLocks/>
                </p:cNvSpPr>
                <p:nvPr/>
              </p:nvSpPr>
              <p:spPr bwMode="grayWhite">
                <a:xfrm>
                  <a:off x="4558" y="3167"/>
                  <a:ext cx="29" cy="48"/>
                </a:xfrm>
                <a:custGeom>
                  <a:avLst/>
                  <a:gdLst>
                    <a:gd name="T0" fmla="*/ 28 w 29"/>
                    <a:gd name="T1" fmla="*/ 36 h 48"/>
                    <a:gd name="T2" fmla="*/ 20 w 29"/>
                    <a:gd name="T3" fmla="*/ 31 h 48"/>
                    <a:gd name="T4" fmla="*/ 20 w 29"/>
                    <a:gd name="T5" fmla="*/ 10 h 48"/>
                    <a:gd name="T6" fmla="*/ 24 w 29"/>
                    <a:gd name="T7" fmla="*/ 5 h 48"/>
                    <a:gd name="T8" fmla="*/ 17 w 29"/>
                    <a:gd name="T9" fmla="*/ 5 h 48"/>
                    <a:gd name="T10" fmla="*/ 21 w 29"/>
                    <a:gd name="T11" fmla="*/ 0 h 48"/>
                    <a:gd name="T12" fmla="*/ 16 w 29"/>
                    <a:gd name="T13" fmla="*/ 0 h 48"/>
                    <a:gd name="T14" fmla="*/ 10 w 29"/>
                    <a:gd name="T15" fmla="*/ 6 h 48"/>
                    <a:gd name="T16" fmla="*/ 10 w 29"/>
                    <a:gd name="T17" fmla="*/ 19 h 48"/>
                    <a:gd name="T18" fmla="*/ 13 w 29"/>
                    <a:gd name="T19" fmla="*/ 22 h 48"/>
                    <a:gd name="T20" fmla="*/ 13 w 29"/>
                    <a:gd name="T21" fmla="*/ 28 h 48"/>
                    <a:gd name="T22" fmla="*/ 11 w 29"/>
                    <a:gd name="T23" fmla="*/ 28 h 48"/>
                    <a:gd name="T24" fmla="*/ 6 w 29"/>
                    <a:gd name="T25" fmla="*/ 33 h 48"/>
                    <a:gd name="T26" fmla="*/ 6 w 29"/>
                    <a:gd name="T27" fmla="*/ 38 h 48"/>
                    <a:gd name="T28" fmla="*/ 0 w 29"/>
                    <a:gd name="T29" fmla="*/ 47 h 48"/>
                    <a:gd name="T30" fmla="*/ 21 w 29"/>
                    <a:gd name="T31" fmla="*/ 47 h 48"/>
                    <a:gd name="T32" fmla="*/ 28 w 29"/>
                    <a:gd name="T33" fmla="*/ 36 h 48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</a:gdLst>
                  <a:ahLst/>
                  <a:cxnLst>
                    <a:cxn ang="T34">
                      <a:pos x="T0" y="T1"/>
                    </a:cxn>
                    <a:cxn ang="T35">
                      <a:pos x="T2" y="T3"/>
                    </a:cxn>
                    <a:cxn ang="T36">
                      <a:pos x="T4" y="T5"/>
                    </a:cxn>
                    <a:cxn ang="T37">
                      <a:pos x="T6" y="T7"/>
                    </a:cxn>
                    <a:cxn ang="T38">
                      <a:pos x="T8" y="T9"/>
                    </a:cxn>
                    <a:cxn ang="T39">
                      <a:pos x="T10" y="T11"/>
                    </a:cxn>
                    <a:cxn ang="T40">
                      <a:pos x="T12" y="T13"/>
                    </a:cxn>
                    <a:cxn ang="T41">
                      <a:pos x="T14" y="T15"/>
                    </a:cxn>
                    <a:cxn ang="T42">
                      <a:pos x="T16" y="T17"/>
                    </a:cxn>
                    <a:cxn ang="T43">
                      <a:pos x="T18" y="T19"/>
                    </a:cxn>
                    <a:cxn ang="T44">
                      <a:pos x="T20" y="T21"/>
                    </a:cxn>
                    <a:cxn ang="T45">
                      <a:pos x="T22" y="T23"/>
                    </a:cxn>
                    <a:cxn ang="T46">
                      <a:pos x="T24" y="T25"/>
                    </a:cxn>
                    <a:cxn ang="T47">
                      <a:pos x="T26" y="T27"/>
                    </a:cxn>
                    <a:cxn ang="T48">
                      <a:pos x="T28" y="T29"/>
                    </a:cxn>
                    <a:cxn ang="T49">
                      <a:pos x="T30" y="T31"/>
                    </a:cxn>
                    <a:cxn ang="T50">
                      <a:pos x="T32" y="T33"/>
                    </a:cxn>
                  </a:cxnLst>
                  <a:rect l="0" t="0" r="r" b="b"/>
                  <a:pathLst>
                    <a:path w="29" h="48">
                      <a:moveTo>
                        <a:pt x="28" y="36"/>
                      </a:moveTo>
                      <a:lnTo>
                        <a:pt x="20" y="31"/>
                      </a:lnTo>
                      <a:lnTo>
                        <a:pt x="20" y="10"/>
                      </a:lnTo>
                      <a:lnTo>
                        <a:pt x="24" y="5"/>
                      </a:lnTo>
                      <a:lnTo>
                        <a:pt x="17" y="5"/>
                      </a:lnTo>
                      <a:lnTo>
                        <a:pt x="21" y="0"/>
                      </a:lnTo>
                      <a:lnTo>
                        <a:pt x="16" y="0"/>
                      </a:lnTo>
                      <a:lnTo>
                        <a:pt x="10" y="6"/>
                      </a:lnTo>
                      <a:lnTo>
                        <a:pt x="10" y="19"/>
                      </a:lnTo>
                      <a:lnTo>
                        <a:pt x="13" y="22"/>
                      </a:lnTo>
                      <a:lnTo>
                        <a:pt x="13" y="28"/>
                      </a:lnTo>
                      <a:lnTo>
                        <a:pt x="11" y="28"/>
                      </a:lnTo>
                      <a:lnTo>
                        <a:pt x="6" y="33"/>
                      </a:lnTo>
                      <a:lnTo>
                        <a:pt x="6" y="38"/>
                      </a:lnTo>
                      <a:lnTo>
                        <a:pt x="0" y="47"/>
                      </a:lnTo>
                      <a:lnTo>
                        <a:pt x="21" y="47"/>
                      </a:lnTo>
                      <a:lnTo>
                        <a:pt x="28" y="36"/>
                      </a:lnTo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50" name="Freeform 18"/>
                <p:cNvSpPr>
                  <a:spLocks/>
                </p:cNvSpPr>
                <p:nvPr/>
              </p:nvSpPr>
              <p:spPr bwMode="grayWhite">
                <a:xfrm>
                  <a:off x="4549" y="3183"/>
                  <a:ext cx="17" cy="17"/>
                </a:xfrm>
                <a:custGeom>
                  <a:avLst/>
                  <a:gdLst>
                    <a:gd name="T0" fmla="*/ 13 w 17"/>
                    <a:gd name="T1" fmla="*/ 5 h 17"/>
                    <a:gd name="T2" fmla="*/ 16 w 17"/>
                    <a:gd name="T3" fmla="*/ 5 h 17"/>
                    <a:gd name="T4" fmla="*/ 16 w 17"/>
                    <a:gd name="T5" fmla="*/ 0 h 17"/>
                    <a:gd name="T6" fmla="*/ 10 w 17"/>
                    <a:gd name="T7" fmla="*/ 0 h 17"/>
                    <a:gd name="T8" fmla="*/ 0 w 17"/>
                    <a:gd name="T9" fmla="*/ 10 h 17"/>
                    <a:gd name="T10" fmla="*/ 0 w 17"/>
                    <a:gd name="T11" fmla="*/ 16 h 17"/>
                    <a:gd name="T12" fmla="*/ 9 w 17"/>
                    <a:gd name="T13" fmla="*/ 16 h 17"/>
                    <a:gd name="T14" fmla="*/ 13 w 17"/>
                    <a:gd name="T15" fmla="*/ 11 h 17"/>
                    <a:gd name="T16" fmla="*/ 13 w 17"/>
                    <a:gd name="T17" fmla="*/ 5 h 17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17" h="17">
                      <a:moveTo>
                        <a:pt x="13" y="5"/>
                      </a:moveTo>
                      <a:lnTo>
                        <a:pt x="16" y="5"/>
                      </a:lnTo>
                      <a:lnTo>
                        <a:pt x="16" y="0"/>
                      </a:lnTo>
                      <a:lnTo>
                        <a:pt x="10" y="0"/>
                      </a:lnTo>
                      <a:lnTo>
                        <a:pt x="0" y="10"/>
                      </a:lnTo>
                      <a:lnTo>
                        <a:pt x="0" y="16"/>
                      </a:lnTo>
                      <a:lnTo>
                        <a:pt x="9" y="16"/>
                      </a:lnTo>
                      <a:lnTo>
                        <a:pt x="13" y="11"/>
                      </a:lnTo>
                      <a:lnTo>
                        <a:pt x="13" y="5"/>
                      </a:lnTo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51" name="Freeform 19"/>
                <p:cNvSpPr>
                  <a:spLocks/>
                </p:cNvSpPr>
                <p:nvPr/>
              </p:nvSpPr>
              <p:spPr bwMode="grayWhite">
                <a:xfrm>
                  <a:off x="4527" y="3155"/>
                  <a:ext cx="184" cy="155"/>
                </a:xfrm>
                <a:custGeom>
                  <a:avLst/>
                  <a:gdLst>
                    <a:gd name="T0" fmla="*/ 120 w 184"/>
                    <a:gd name="T1" fmla="*/ 10 h 155"/>
                    <a:gd name="T2" fmla="*/ 144 w 184"/>
                    <a:gd name="T3" fmla="*/ 14 h 155"/>
                    <a:gd name="T4" fmla="*/ 129 w 184"/>
                    <a:gd name="T5" fmla="*/ 20 h 155"/>
                    <a:gd name="T6" fmla="*/ 123 w 184"/>
                    <a:gd name="T7" fmla="*/ 29 h 155"/>
                    <a:gd name="T8" fmla="*/ 114 w 184"/>
                    <a:gd name="T9" fmla="*/ 50 h 155"/>
                    <a:gd name="T10" fmla="*/ 100 w 184"/>
                    <a:gd name="T11" fmla="*/ 51 h 155"/>
                    <a:gd name="T12" fmla="*/ 88 w 184"/>
                    <a:gd name="T13" fmla="*/ 49 h 155"/>
                    <a:gd name="T14" fmla="*/ 94 w 184"/>
                    <a:gd name="T15" fmla="*/ 39 h 155"/>
                    <a:gd name="T16" fmla="*/ 88 w 184"/>
                    <a:gd name="T17" fmla="*/ 26 h 155"/>
                    <a:gd name="T18" fmla="*/ 81 w 184"/>
                    <a:gd name="T19" fmla="*/ 49 h 155"/>
                    <a:gd name="T20" fmla="*/ 62 w 184"/>
                    <a:gd name="T21" fmla="*/ 60 h 155"/>
                    <a:gd name="T22" fmla="*/ 52 w 184"/>
                    <a:gd name="T23" fmla="*/ 67 h 155"/>
                    <a:gd name="T24" fmla="*/ 38 w 184"/>
                    <a:gd name="T25" fmla="*/ 77 h 155"/>
                    <a:gd name="T26" fmla="*/ 30 w 184"/>
                    <a:gd name="T27" fmla="*/ 102 h 155"/>
                    <a:gd name="T28" fmla="*/ 5 w 184"/>
                    <a:gd name="T29" fmla="*/ 93 h 155"/>
                    <a:gd name="T30" fmla="*/ 0 w 184"/>
                    <a:gd name="T31" fmla="*/ 111 h 155"/>
                    <a:gd name="T32" fmla="*/ 10 w 184"/>
                    <a:gd name="T33" fmla="*/ 138 h 155"/>
                    <a:gd name="T34" fmla="*/ 50 w 184"/>
                    <a:gd name="T35" fmla="*/ 109 h 155"/>
                    <a:gd name="T36" fmla="*/ 75 w 184"/>
                    <a:gd name="T37" fmla="*/ 103 h 155"/>
                    <a:gd name="T38" fmla="*/ 79 w 184"/>
                    <a:gd name="T39" fmla="*/ 115 h 155"/>
                    <a:gd name="T40" fmla="*/ 99 w 184"/>
                    <a:gd name="T41" fmla="*/ 143 h 155"/>
                    <a:gd name="T42" fmla="*/ 101 w 184"/>
                    <a:gd name="T43" fmla="*/ 135 h 155"/>
                    <a:gd name="T44" fmla="*/ 107 w 184"/>
                    <a:gd name="T45" fmla="*/ 135 h 155"/>
                    <a:gd name="T46" fmla="*/ 88 w 184"/>
                    <a:gd name="T47" fmla="*/ 108 h 155"/>
                    <a:gd name="T48" fmla="*/ 94 w 184"/>
                    <a:gd name="T49" fmla="*/ 99 h 155"/>
                    <a:gd name="T50" fmla="*/ 114 w 184"/>
                    <a:gd name="T51" fmla="*/ 127 h 155"/>
                    <a:gd name="T52" fmla="*/ 123 w 184"/>
                    <a:gd name="T53" fmla="*/ 144 h 155"/>
                    <a:gd name="T54" fmla="*/ 127 w 184"/>
                    <a:gd name="T55" fmla="*/ 154 h 155"/>
                    <a:gd name="T56" fmla="*/ 131 w 184"/>
                    <a:gd name="T57" fmla="*/ 136 h 155"/>
                    <a:gd name="T58" fmla="*/ 144 w 184"/>
                    <a:gd name="T59" fmla="*/ 130 h 155"/>
                    <a:gd name="T60" fmla="*/ 153 w 184"/>
                    <a:gd name="T61" fmla="*/ 126 h 155"/>
                    <a:gd name="T62" fmla="*/ 150 w 184"/>
                    <a:gd name="T63" fmla="*/ 113 h 155"/>
                    <a:gd name="T64" fmla="*/ 157 w 184"/>
                    <a:gd name="T65" fmla="*/ 90 h 155"/>
                    <a:gd name="T66" fmla="*/ 166 w 184"/>
                    <a:gd name="T67" fmla="*/ 93 h 155"/>
                    <a:gd name="T68" fmla="*/ 169 w 184"/>
                    <a:gd name="T69" fmla="*/ 103 h 155"/>
                    <a:gd name="T70" fmla="*/ 177 w 184"/>
                    <a:gd name="T71" fmla="*/ 98 h 155"/>
                    <a:gd name="T72" fmla="*/ 175 w 184"/>
                    <a:gd name="T73" fmla="*/ 95 h 155"/>
                    <a:gd name="T74" fmla="*/ 180 w 184"/>
                    <a:gd name="T75" fmla="*/ 81 h 155"/>
                    <a:gd name="T76" fmla="*/ 183 w 184"/>
                    <a:gd name="T77" fmla="*/ 98 h 155"/>
                    <a:gd name="T78" fmla="*/ 120 w 184"/>
                    <a:gd name="T79" fmla="*/ 0 h 155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</a:gdLst>
                  <a:ahLst/>
                  <a:cxnLst>
                    <a:cxn ang="T80">
                      <a:pos x="T0" y="T1"/>
                    </a:cxn>
                    <a:cxn ang="T81">
                      <a:pos x="T2" y="T3"/>
                    </a:cxn>
                    <a:cxn ang="T82">
                      <a:pos x="T4" y="T5"/>
                    </a:cxn>
                    <a:cxn ang="T83">
                      <a:pos x="T6" y="T7"/>
                    </a:cxn>
                    <a:cxn ang="T84">
                      <a:pos x="T8" y="T9"/>
                    </a:cxn>
                    <a:cxn ang="T85">
                      <a:pos x="T10" y="T11"/>
                    </a:cxn>
                    <a:cxn ang="T86">
                      <a:pos x="T12" y="T13"/>
                    </a:cxn>
                    <a:cxn ang="T87">
                      <a:pos x="T14" y="T15"/>
                    </a:cxn>
                    <a:cxn ang="T88">
                      <a:pos x="T16" y="T17"/>
                    </a:cxn>
                    <a:cxn ang="T89">
                      <a:pos x="T18" y="T19"/>
                    </a:cxn>
                    <a:cxn ang="T90">
                      <a:pos x="T20" y="T21"/>
                    </a:cxn>
                    <a:cxn ang="T91">
                      <a:pos x="T22" y="T23"/>
                    </a:cxn>
                    <a:cxn ang="T92">
                      <a:pos x="T24" y="T25"/>
                    </a:cxn>
                    <a:cxn ang="T93">
                      <a:pos x="T26" y="T27"/>
                    </a:cxn>
                    <a:cxn ang="T94">
                      <a:pos x="T28" y="T29"/>
                    </a:cxn>
                    <a:cxn ang="T95">
                      <a:pos x="T30" y="T31"/>
                    </a:cxn>
                    <a:cxn ang="T96">
                      <a:pos x="T32" y="T33"/>
                    </a:cxn>
                    <a:cxn ang="T97">
                      <a:pos x="T34" y="T35"/>
                    </a:cxn>
                    <a:cxn ang="T98">
                      <a:pos x="T36" y="T37"/>
                    </a:cxn>
                    <a:cxn ang="T99">
                      <a:pos x="T38" y="T39"/>
                    </a:cxn>
                    <a:cxn ang="T100">
                      <a:pos x="T40" y="T41"/>
                    </a:cxn>
                    <a:cxn ang="T101">
                      <a:pos x="T42" y="T43"/>
                    </a:cxn>
                    <a:cxn ang="T102">
                      <a:pos x="T44" y="T45"/>
                    </a:cxn>
                    <a:cxn ang="T103">
                      <a:pos x="T46" y="T47"/>
                    </a:cxn>
                    <a:cxn ang="T104">
                      <a:pos x="T48" y="T49"/>
                    </a:cxn>
                    <a:cxn ang="T105">
                      <a:pos x="T50" y="T51"/>
                    </a:cxn>
                    <a:cxn ang="T106">
                      <a:pos x="T52" y="T53"/>
                    </a:cxn>
                    <a:cxn ang="T107">
                      <a:pos x="T54" y="T55"/>
                    </a:cxn>
                    <a:cxn ang="T108">
                      <a:pos x="T56" y="T57"/>
                    </a:cxn>
                    <a:cxn ang="T109">
                      <a:pos x="T58" y="T59"/>
                    </a:cxn>
                    <a:cxn ang="T110">
                      <a:pos x="T60" y="T61"/>
                    </a:cxn>
                    <a:cxn ang="T111">
                      <a:pos x="T62" y="T63"/>
                    </a:cxn>
                    <a:cxn ang="T112">
                      <a:pos x="T64" y="T65"/>
                    </a:cxn>
                    <a:cxn ang="T113">
                      <a:pos x="T66" y="T67"/>
                    </a:cxn>
                    <a:cxn ang="T114">
                      <a:pos x="T68" y="T69"/>
                    </a:cxn>
                    <a:cxn ang="T115">
                      <a:pos x="T70" y="T71"/>
                    </a:cxn>
                    <a:cxn ang="T116">
                      <a:pos x="T72" y="T73"/>
                    </a:cxn>
                    <a:cxn ang="T117">
                      <a:pos x="T74" y="T75"/>
                    </a:cxn>
                    <a:cxn ang="T118">
                      <a:pos x="T76" y="T77"/>
                    </a:cxn>
                    <a:cxn ang="T119">
                      <a:pos x="T78" y="T79"/>
                    </a:cxn>
                  </a:cxnLst>
                  <a:rect l="0" t="0" r="r" b="b"/>
                  <a:pathLst>
                    <a:path w="184" h="155">
                      <a:moveTo>
                        <a:pt x="120" y="0"/>
                      </a:moveTo>
                      <a:lnTo>
                        <a:pt x="120" y="10"/>
                      </a:lnTo>
                      <a:lnTo>
                        <a:pt x="124" y="14"/>
                      </a:lnTo>
                      <a:lnTo>
                        <a:pt x="144" y="14"/>
                      </a:lnTo>
                      <a:lnTo>
                        <a:pt x="144" y="20"/>
                      </a:lnTo>
                      <a:lnTo>
                        <a:pt x="129" y="20"/>
                      </a:lnTo>
                      <a:lnTo>
                        <a:pt x="129" y="37"/>
                      </a:lnTo>
                      <a:lnTo>
                        <a:pt x="123" y="29"/>
                      </a:lnTo>
                      <a:lnTo>
                        <a:pt x="123" y="40"/>
                      </a:lnTo>
                      <a:lnTo>
                        <a:pt x="114" y="50"/>
                      </a:lnTo>
                      <a:lnTo>
                        <a:pt x="109" y="44"/>
                      </a:lnTo>
                      <a:lnTo>
                        <a:pt x="100" y="51"/>
                      </a:lnTo>
                      <a:lnTo>
                        <a:pt x="99" y="49"/>
                      </a:lnTo>
                      <a:lnTo>
                        <a:pt x="88" y="49"/>
                      </a:lnTo>
                      <a:lnTo>
                        <a:pt x="94" y="42"/>
                      </a:lnTo>
                      <a:lnTo>
                        <a:pt x="94" y="39"/>
                      </a:lnTo>
                      <a:lnTo>
                        <a:pt x="88" y="34"/>
                      </a:lnTo>
                      <a:lnTo>
                        <a:pt x="88" y="26"/>
                      </a:lnTo>
                      <a:lnTo>
                        <a:pt x="81" y="34"/>
                      </a:lnTo>
                      <a:lnTo>
                        <a:pt x="81" y="49"/>
                      </a:lnTo>
                      <a:lnTo>
                        <a:pt x="73" y="49"/>
                      </a:lnTo>
                      <a:lnTo>
                        <a:pt x="62" y="60"/>
                      </a:lnTo>
                      <a:lnTo>
                        <a:pt x="58" y="60"/>
                      </a:lnTo>
                      <a:lnTo>
                        <a:pt x="52" y="67"/>
                      </a:lnTo>
                      <a:lnTo>
                        <a:pt x="30" y="67"/>
                      </a:lnTo>
                      <a:lnTo>
                        <a:pt x="38" y="77"/>
                      </a:lnTo>
                      <a:lnTo>
                        <a:pt x="38" y="93"/>
                      </a:lnTo>
                      <a:lnTo>
                        <a:pt x="30" y="102"/>
                      </a:lnTo>
                      <a:lnTo>
                        <a:pt x="22" y="93"/>
                      </a:lnTo>
                      <a:lnTo>
                        <a:pt x="5" y="93"/>
                      </a:lnTo>
                      <a:lnTo>
                        <a:pt x="5" y="104"/>
                      </a:lnTo>
                      <a:lnTo>
                        <a:pt x="0" y="111"/>
                      </a:lnTo>
                      <a:lnTo>
                        <a:pt x="0" y="126"/>
                      </a:lnTo>
                      <a:lnTo>
                        <a:pt x="10" y="138"/>
                      </a:lnTo>
                      <a:lnTo>
                        <a:pt x="26" y="138"/>
                      </a:lnTo>
                      <a:lnTo>
                        <a:pt x="50" y="109"/>
                      </a:lnTo>
                      <a:lnTo>
                        <a:pt x="72" y="109"/>
                      </a:lnTo>
                      <a:lnTo>
                        <a:pt x="75" y="103"/>
                      </a:lnTo>
                      <a:lnTo>
                        <a:pt x="80" y="109"/>
                      </a:lnTo>
                      <a:lnTo>
                        <a:pt x="79" y="115"/>
                      </a:lnTo>
                      <a:lnTo>
                        <a:pt x="99" y="135"/>
                      </a:lnTo>
                      <a:lnTo>
                        <a:pt x="99" y="143"/>
                      </a:lnTo>
                      <a:lnTo>
                        <a:pt x="104" y="140"/>
                      </a:lnTo>
                      <a:lnTo>
                        <a:pt x="101" y="135"/>
                      </a:lnTo>
                      <a:lnTo>
                        <a:pt x="104" y="132"/>
                      </a:lnTo>
                      <a:lnTo>
                        <a:pt x="107" y="135"/>
                      </a:lnTo>
                      <a:lnTo>
                        <a:pt x="109" y="134"/>
                      </a:lnTo>
                      <a:lnTo>
                        <a:pt x="88" y="108"/>
                      </a:lnTo>
                      <a:lnTo>
                        <a:pt x="88" y="99"/>
                      </a:lnTo>
                      <a:lnTo>
                        <a:pt x="94" y="99"/>
                      </a:lnTo>
                      <a:lnTo>
                        <a:pt x="94" y="104"/>
                      </a:lnTo>
                      <a:lnTo>
                        <a:pt x="114" y="127"/>
                      </a:lnTo>
                      <a:lnTo>
                        <a:pt x="114" y="134"/>
                      </a:lnTo>
                      <a:lnTo>
                        <a:pt x="123" y="144"/>
                      </a:lnTo>
                      <a:lnTo>
                        <a:pt x="121" y="146"/>
                      </a:lnTo>
                      <a:lnTo>
                        <a:pt x="127" y="154"/>
                      </a:lnTo>
                      <a:lnTo>
                        <a:pt x="137" y="143"/>
                      </a:lnTo>
                      <a:lnTo>
                        <a:pt x="131" y="136"/>
                      </a:lnTo>
                      <a:lnTo>
                        <a:pt x="137" y="130"/>
                      </a:lnTo>
                      <a:lnTo>
                        <a:pt x="144" y="130"/>
                      </a:lnTo>
                      <a:lnTo>
                        <a:pt x="148" y="126"/>
                      </a:lnTo>
                      <a:lnTo>
                        <a:pt x="153" y="126"/>
                      </a:lnTo>
                      <a:lnTo>
                        <a:pt x="147" y="117"/>
                      </a:lnTo>
                      <a:lnTo>
                        <a:pt x="150" y="113"/>
                      </a:lnTo>
                      <a:lnTo>
                        <a:pt x="150" y="98"/>
                      </a:lnTo>
                      <a:lnTo>
                        <a:pt x="157" y="90"/>
                      </a:lnTo>
                      <a:lnTo>
                        <a:pt x="160" y="93"/>
                      </a:lnTo>
                      <a:lnTo>
                        <a:pt x="166" y="93"/>
                      </a:lnTo>
                      <a:lnTo>
                        <a:pt x="163" y="97"/>
                      </a:lnTo>
                      <a:lnTo>
                        <a:pt x="169" y="103"/>
                      </a:lnTo>
                      <a:lnTo>
                        <a:pt x="172" y="98"/>
                      </a:lnTo>
                      <a:lnTo>
                        <a:pt x="177" y="98"/>
                      </a:lnTo>
                      <a:lnTo>
                        <a:pt x="177" y="95"/>
                      </a:lnTo>
                      <a:lnTo>
                        <a:pt x="175" y="95"/>
                      </a:lnTo>
                      <a:lnTo>
                        <a:pt x="171" y="93"/>
                      </a:lnTo>
                      <a:lnTo>
                        <a:pt x="180" y="81"/>
                      </a:lnTo>
                      <a:lnTo>
                        <a:pt x="180" y="98"/>
                      </a:lnTo>
                      <a:lnTo>
                        <a:pt x="183" y="98"/>
                      </a:lnTo>
                      <a:lnTo>
                        <a:pt x="183" y="0"/>
                      </a:lnTo>
                      <a:lnTo>
                        <a:pt x="120" y="0"/>
                      </a:lnTo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52" name="Freeform 20"/>
                <p:cNvSpPr>
                  <a:spLocks/>
                </p:cNvSpPr>
                <p:nvPr/>
              </p:nvSpPr>
              <p:spPr bwMode="grayWhite">
                <a:xfrm>
                  <a:off x="4605" y="2991"/>
                  <a:ext cx="782" cy="553"/>
                </a:xfrm>
                <a:custGeom>
                  <a:avLst/>
                  <a:gdLst>
                    <a:gd name="T0" fmla="*/ 22 w 782"/>
                    <a:gd name="T1" fmla="*/ 145 h 553"/>
                    <a:gd name="T2" fmla="*/ 71 w 782"/>
                    <a:gd name="T3" fmla="*/ 96 h 553"/>
                    <a:gd name="T4" fmla="*/ 101 w 782"/>
                    <a:gd name="T5" fmla="*/ 130 h 553"/>
                    <a:gd name="T6" fmla="*/ 84 w 782"/>
                    <a:gd name="T7" fmla="*/ 128 h 553"/>
                    <a:gd name="T8" fmla="*/ 155 w 782"/>
                    <a:gd name="T9" fmla="*/ 123 h 553"/>
                    <a:gd name="T10" fmla="*/ 172 w 782"/>
                    <a:gd name="T11" fmla="*/ 79 h 553"/>
                    <a:gd name="T12" fmla="*/ 172 w 782"/>
                    <a:gd name="T13" fmla="*/ 89 h 553"/>
                    <a:gd name="T14" fmla="*/ 160 w 782"/>
                    <a:gd name="T15" fmla="*/ 123 h 553"/>
                    <a:gd name="T16" fmla="*/ 216 w 782"/>
                    <a:gd name="T17" fmla="*/ 95 h 553"/>
                    <a:gd name="T18" fmla="*/ 330 w 782"/>
                    <a:gd name="T19" fmla="*/ 16 h 553"/>
                    <a:gd name="T20" fmla="*/ 412 w 782"/>
                    <a:gd name="T21" fmla="*/ 20 h 553"/>
                    <a:gd name="T22" fmla="*/ 503 w 782"/>
                    <a:gd name="T23" fmla="*/ 10 h 553"/>
                    <a:gd name="T24" fmla="*/ 602 w 782"/>
                    <a:gd name="T25" fmla="*/ 51 h 553"/>
                    <a:gd name="T26" fmla="*/ 718 w 782"/>
                    <a:gd name="T27" fmla="*/ 65 h 553"/>
                    <a:gd name="T28" fmla="*/ 775 w 782"/>
                    <a:gd name="T29" fmla="*/ 112 h 553"/>
                    <a:gd name="T30" fmla="*/ 731 w 782"/>
                    <a:gd name="T31" fmla="*/ 148 h 553"/>
                    <a:gd name="T32" fmla="*/ 707 w 782"/>
                    <a:gd name="T33" fmla="*/ 194 h 553"/>
                    <a:gd name="T34" fmla="*/ 678 w 782"/>
                    <a:gd name="T35" fmla="*/ 196 h 553"/>
                    <a:gd name="T36" fmla="*/ 687 w 782"/>
                    <a:gd name="T37" fmla="*/ 132 h 553"/>
                    <a:gd name="T38" fmla="*/ 650 w 782"/>
                    <a:gd name="T39" fmla="*/ 166 h 553"/>
                    <a:gd name="T40" fmla="*/ 623 w 782"/>
                    <a:gd name="T41" fmla="*/ 196 h 553"/>
                    <a:gd name="T42" fmla="*/ 632 w 782"/>
                    <a:gd name="T43" fmla="*/ 228 h 553"/>
                    <a:gd name="T44" fmla="*/ 600 w 782"/>
                    <a:gd name="T45" fmla="*/ 276 h 553"/>
                    <a:gd name="T46" fmla="*/ 605 w 782"/>
                    <a:gd name="T47" fmla="*/ 315 h 553"/>
                    <a:gd name="T48" fmla="*/ 602 w 782"/>
                    <a:gd name="T49" fmla="*/ 296 h 553"/>
                    <a:gd name="T50" fmla="*/ 572 w 782"/>
                    <a:gd name="T51" fmla="*/ 299 h 553"/>
                    <a:gd name="T52" fmla="*/ 594 w 782"/>
                    <a:gd name="T53" fmla="*/ 356 h 553"/>
                    <a:gd name="T54" fmla="*/ 539 w 782"/>
                    <a:gd name="T55" fmla="*/ 423 h 553"/>
                    <a:gd name="T56" fmla="*/ 524 w 782"/>
                    <a:gd name="T57" fmla="*/ 442 h 553"/>
                    <a:gd name="T58" fmla="*/ 504 w 782"/>
                    <a:gd name="T59" fmla="*/ 507 h 553"/>
                    <a:gd name="T60" fmla="*/ 477 w 782"/>
                    <a:gd name="T61" fmla="*/ 508 h 553"/>
                    <a:gd name="T62" fmla="*/ 510 w 782"/>
                    <a:gd name="T63" fmla="*/ 552 h 553"/>
                    <a:gd name="T64" fmla="*/ 455 w 782"/>
                    <a:gd name="T65" fmla="*/ 449 h 553"/>
                    <a:gd name="T66" fmla="*/ 391 w 782"/>
                    <a:gd name="T67" fmla="*/ 428 h 553"/>
                    <a:gd name="T68" fmla="*/ 361 w 782"/>
                    <a:gd name="T69" fmla="*/ 495 h 553"/>
                    <a:gd name="T70" fmla="*/ 338 w 782"/>
                    <a:gd name="T71" fmla="*/ 530 h 553"/>
                    <a:gd name="T72" fmla="*/ 298 w 782"/>
                    <a:gd name="T73" fmla="*/ 425 h 553"/>
                    <a:gd name="T74" fmla="*/ 267 w 782"/>
                    <a:gd name="T75" fmla="*/ 436 h 553"/>
                    <a:gd name="T76" fmla="*/ 241 w 782"/>
                    <a:gd name="T77" fmla="*/ 391 h 553"/>
                    <a:gd name="T78" fmla="*/ 160 w 782"/>
                    <a:gd name="T79" fmla="*/ 366 h 553"/>
                    <a:gd name="T80" fmla="*/ 188 w 782"/>
                    <a:gd name="T81" fmla="*/ 414 h 553"/>
                    <a:gd name="T82" fmla="*/ 167 w 782"/>
                    <a:gd name="T83" fmla="*/ 445 h 553"/>
                    <a:gd name="T84" fmla="*/ 136 w 782"/>
                    <a:gd name="T85" fmla="*/ 434 h 553"/>
                    <a:gd name="T86" fmla="*/ 85 w 782"/>
                    <a:gd name="T87" fmla="*/ 355 h 553"/>
                    <a:gd name="T88" fmla="*/ 106 w 782"/>
                    <a:gd name="T89" fmla="*/ 310 h 553"/>
                    <a:gd name="T90" fmla="*/ 119 w 782"/>
                    <a:gd name="T91" fmla="*/ 276 h 553"/>
                    <a:gd name="T92" fmla="*/ 106 w 782"/>
                    <a:gd name="T93" fmla="*/ 162 h 553"/>
                    <a:gd name="T94" fmla="*/ 61 w 782"/>
                    <a:gd name="T95" fmla="*/ 138 h 553"/>
                    <a:gd name="T96" fmla="*/ 39 w 782"/>
                    <a:gd name="T97" fmla="*/ 150 h 553"/>
                    <a:gd name="T98" fmla="*/ 0 w 782"/>
                    <a:gd name="T99" fmla="*/ 162 h 553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</a:gdLst>
                  <a:ahLst/>
                  <a:cxnLst>
                    <a:cxn ang="T100">
                      <a:pos x="T0" y="T1"/>
                    </a:cxn>
                    <a:cxn ang="T101">
                      <a:pos x="T2" y="T3"/>
                    </a:cxn>
                    <a:cxn ang="T102">
                      <a:pos x="T4" y="T5"/>
                    </a:cxn>
                    <a:cxn ang="T103">
                      <a:pos x="T6" y="T7"/>
                    </a:cxn>
                    <a:cxn ang="T104">
                      <a:pos x="T8" y="T9"/>
                    </a:cxn>
                    <a:cxn ang="T105">
                      <a:pos x="T10" y="T11"/>
                    </a:cxn>
                    <a:cxn ang="T106">
                      <a:pos x="T12" y="T13"/>
                    </a:cxn>
                    <a:cxn ang="T107">
                      <a:pos x="T14" y="T15"/>
                    </a:cxn>
                    <a:cxn ang="T108">
                      <a:pos x="T16" y="T17"/>
                    </a:cxn>
                    <a:cxn ang="T109">
                      <a:pos x="T18" y="T19"/>
                    </a:cxn>
                    <a:cxn ang="T110">
                      <a:pos x="T20" y="T21"/>
                    </a:cxn>
                    <a:cxn ang="T111">
                      <a:pos x="T22" y="T23"/>
                    </a:cxn>
                    <a:cxn ang="T112">
                      <a:pos x="T24" y="T25"/>
                    </a:cxn>
                    <a:cxn ang="T113">
                      <a:pos x="T26" y="T27"/>
                    </a:cxn>
                    <a:cxn ang="T114">
                      <a:pos x="T28" y="T29"/>
                    </a:cxn>
                    <a:cxn ang="T115">
                      <a:pos x="T30" y="T31"/>
                    </a:cxn>
                    <a:cxn ang="T116">
                      <a:pos x="T32" y="T33"/>
                    </a:cxn>
                    <a:cxn ang="T117">
                      <a:pos x="T34" y="T35"/>
                    </a:cxn>
                    <a:cxn ang="T118">
                      <a:pos x="T36" y="T37"/>
                    </a:cxn>
                    <a:cxn ang="T119">
                      <a:pos x="T38" y="T39"/>
                    </a:cxn>
                    <a:cxn ang="T120">
                      <a:pos x="T40" y="T41"/>
                    </a:cxn>
                    <a:cxn ang="T121">
                      <a:pos x="T42" y="T43"/>
                    </a:cxn>
                    <a:cxn ang="T122">
                      <a:pos x="T44" y="T45"/>
                    </a:cxn>
                    <a:cxn ang="T123">
                      <a:pos x="T46" y="T47"/>
                    </a:cxn>
                    <a:cxn ang="T124">
                      <a:pos x="T48" y="T49"/>
                    </a:cxn>
                    <a:cxn ang="T125">
                      <a:pos x="T50" y="T51"/>
                    </a:cxn>
                    <a:cxn ang="T126">
                      <a:pos x="T52" y="T53"/>
                    </a:cxn>
                    <a:cxn ang="T127">
                      <a:pos x="T54" y="T55"/>
                    </a:cxn>
                    <a:cxn ang="T128">
                      <a:pos x="T56" y="T57"/>
                    </a:cxn>
                    <a:cxn ang="T129">
                      <a:pos x="T58" y="T59"/>
                    </a:cxn>
                    <a:cxn ang="T130">
                      <a:pos x="T60" y="T61"/>
                    </a:cxn>
                    <a:cxn ang="T131">
                      <a:pos x="T62" y="T63"/>
                    </a:cxn>
                    <a:cxn ang="T132">
                      <a:pos x="T64" y="T65"/>
                    </a:cxn>
                    <a:cxn ang="T133">
                      <a:pos x="T66" y="T67"/>
                    </a:cxn>
                    <a:cxn ang="T134">
                      <a:pos x="T68" y="T69"/>
                    </a:cxn>
                    <a:cxn ang="T135">
                      <a:pos x="T70" y="T71"/>
                    </a:cxn>
                    <a:cxn ang="T136">
                      <a:pos x="T72" y="T73"/>
                    </a:cxn>
                    <a:cxn ang="T137">
                      <a:pos x="T74" y="T75"/>
                    </a:cxn>
                    <a:cxn ang="T138">
                      <a:pos x="T76" y="T77"/>
                    </a:cxn>
                    <a:cxn ang="T139">
                      <a:pos x="T78" y="T79"/>
                    </a:cxn>
                    <a:cxn ang="T140">
                      <a:pos x="T80" y="T81"/>
                    </a:cxn>
                    <a:cxn ang="T141">
                      <a:pos x="T82" y="T83"/>
                    </a:cxn>
                    <a:cxn ang="T142">
                      <a:pos x="T84" y="T85"/>
                    </a:cxn>
                    <a:cxn ang="T143">
                      <a:pos x="T86" y="T87"/>
                    </a:cxn>
                    <a:cxn ang="T144">
                      <a:pos x="T88" y="T89"/>
                    </a:cxn>
                    <a:cxn ang="T145">
                      <a:pos x="T90" y="T91"/>
                    </a:cxn>
                    <a:cxn ang="T146">
                      <a:pos x="T92" y="T93"/>
                    </a:cxn>
                    <a:cxn ang="T147">
                      <a:pos x="T94" y="T95"/>
                    </a:cxn>
                    <a:cxn ang="T148">
                      <a:pos x="T96" y="T97"/>
                    </a:cxn>
                    <a:cxn ang="T149">
                      <a:pos x="T98" y="T99"/>
                    </a:cxn>
                  </a:cxnLst>
                  <a:rect l="0" t="0" r="r" b="b"/>
                  <a:pathLst>
                    <a:path w="782" h="553">
                      <a:moveTo>
                        <a:pt x="0" y="162"/>
                      </a:moveTo>
                      <a:lnTo>
                        <a:pt x="22" y="145"/>
                      </a:lnTo>
                      <a:lnTo>
                        <a:pt x="44" y="112"/>
                      </a:lnTo>
                      <a:lnTo>
                        <a:pt x="71" y="96"/>
                      </a:lnTo>
                      <a:lnTo>
                        <a:pt x="98" y="115"/>
                      </a:lnTo>
                      <a:lnTo>
                        <a:pt x="101" y="130"/>
                      </a:lnTo>
                      <a:lnTo>
                        <a:pt x="95" y="130"/>
                      </a:lnTo>
                      <a:lnTo>
                        <a:pt x="84" y="128"/>
                      </a:lnTo>
                      <a:lnTo>
                        <a:pt x="98" y="145"/>
                      </a:lnTo>
                      <a:lnTo>
                        <a:pt x="155" y="123"/>
                      </a:lnTo>
                      <a:lnTo>
                        <a:pt x="147" y="107"/>
                      </a:lnTo>
                      <a:lnTo>
                        <a:pt x="172" y="79"/>
                      </a:lnTo>
                      <a:lnTo>
                        <a:pt x="188" y="79"/>
                      </a:lnTo>
                      <a:lnTo>
                        <a:pt x="172" y="89"/>
                      </a:lnTo>
                      <a:lnTo>
                        <a:pt x="160" y="109"/>
                      </a:lnTo>
                      <a:lnTo>
                        <a:pt x="160" y="123"/>
                      </a:lnTo>
                      <a:lnTo>
                        <a:pt x="183" y="138"/>
                      </a:lnTo>
                      <a:lnTo>
                        <a:pt x="216" y="95"/>
                      </a:lnTo>
                      <a:lnTo>
                        <a:pt x="330" y="45"/>
                      </a:lnTo>
                      <a:lnTo>
                        <a:pt x="330" y="16"/>
                      </a:lnTo>
                      <a:lnTo>
                        <a:pt x="382" y="5"/>
                      </a:lnTo>
                      <a:lnTo>
                        <a:pt x="412" y="20"/>
                      </a:lnTo>
                      <a:lnTo>
                        <a:pt x="481" y="0"/>
                      </a:lnTo>
                      <a:lnTo>
                        <a:pt x="503" y="10"/>
                      </a:lnTo>
                      <a:lnTo>
                        <a:pt x="549" y="61"/>
                      </a:lnTo>
                      <a:lnTo>
                        <a:pt x="602" y="51"/>
                      </a:lnTo>
                      <a:lnTo>
                        <a:pt x="635" y="69"/>
                      </a:lnTo>
                      <a:lnTo>
                        <a:pt x="718" y="65"/>
                      </a:lnTo>
                      <a:lnTo>
                        <a:pt x="781" y="84"/>
                      </a:lnTo>
                      <a:lnTo>
                        <a:pt x="775" y="112"/>
                      </a:lnTo>
                      <a:lnTo>
                        <a:pt x="722" y="130"/>
                      </a:lnTo>
                      <a:lnTo>
                        <a:pt x="731" y="148"/>
                      </a:lnTo>
                      <a:lnTo>
                        <a:pt x="708" y="158"/>
                      </a:lnTo>
                      <a:lnTo>
                        <a:pt x="707" y="194"/>
                      </a:lnTo>
                      <a:lnTo>
                        <a:pt x="686" y="218"/>
                      </a:lnTo>
                      <a:lnTo>
                        <a:pt x="678" y="196"/>
                      </a:lnTo>
                      <a:lnTo>
                        <a:pt x="689" y="175"/>
                      </a:lnTo>
                      <a:lnTo>
                        <a:pt x="687" y="132"/>
                      </a:lnTo>
                      <a:lnTo>
                        <a:pt x="666" y="154"/>
                      </a:lnTo>
                      <a:lnTo>
                        <a:pt x="650" y="166"/>
                      </a:lnTo>
                      <a:lnTo>
                        <a:pt x="634" y="147"/>
                      </a:lnTo>
                      <a:lnTo>
                        <a:pt x="623" y="196"/>
                      </a:lnTo>
                      <a:lnTo>
                        <a:pt x="635" y="196"/>
                      </a:lnTo>
                      <a:lnTo>
                        <a:pt x="632" y="228"/>
                      </a:lnTo>
                      <a:lnTo>
                        <a:pt x="618" y="263"/>
                      </a:lnTo>
                      <a:lnTo>
                        <a:pt x="600" y="276"/>
                      </a:lnTo>
                      <a:lnTo>
                        <a:pt x="615" y="299"/>
                      </a:lnTo>
                      <a:lnTo>
                        <a:pt x="605" y="315"/>
                      </a:lnTo>
                      <a:lnTo>
                        <a:pt x="602" y="301"/>
                      </a:lnTo>
                      <a:lnTo>
                        <a:pt x="602" y="296"/>
                      </a:lnTo>
                      <a:lnTo>
                        <a:pt x="590" y="288"/>
                      </a:lnTo>
                      <a:lnTo>
                        <a:pt x="572" y="299"/>
                      </a:lnTo>
                      <a:lnTo>
                        <a:pt x="588" y="337"/>
                      </a:lnTo>
                      <a:lnTo>
                        <a:pt x="594" y="356"/>
                      </a:lnTo>
                      <a:lnTo>
                        <a:pt x="574" y="408"/>
                      </a:lnTo>
                      <a:lnTo>
                        <a:pt x="539" y="423"/>
                      </a:lnTo>
                      <a:lnTo>
                        <a:pt x="509" y="420"/>
                      </a:lnTo>
                      <a:lnTo>
                        <a:pt x="524" y="442"/>
                      </a:lnTo>
                      <a:lnTo>
                        <a:pt x="525" y="472"/>
                      </a:lnTo>
                      <a:lnTo>
                        <a:pt x="504" y="507"/>
                      </a:lnTo>
                      <a:lnTo>
                        <a:pt x="480" y="488"/>
                      </a:lnTo>
                      <a:lnTo>
                        <a:pt x="477" y="508"/>
                      </a:lnTo>
                      <a:lnTo>
                        <a:pt x="495" y="526"/>
                      </a:lnTo>
                      <a:lnTo>
                        <a:pt x="510" y="552"/>
                      </a:lnTo>
                      <a:lnTo>
                        <a:pt x="485" y="536"/>
                      </a:lnTo>
                      <a:lnTo>
                        <a:pt x="455" y="449"/>
                      </a:lnTo>
                      <a:lnTo>
                        <a:pt x="418" y="426"/>
                      </a:lnTo>
                      <a:lnTo>
                        <a:pt x="391" y="428"/>
                      </a:lnTo>
                      <a:lnTo>
                        <a:pt x="356" y="477"/>
                      </a:lnTo>
                      <a:lnTo>
                        <a:pt x="361" y="495"/>
                      </a:lnTo>
                      <a:lnTo>
                        <a:pt x="349" y="530"/>
                      </a:lnTo>
                      <a:lnTo>
                        <a:pt x="338" y="530"/>
                      </a:lnTo>
                      <a:lnTo>
                        <a:pt x="298" y="457"/>
                      </a:lnTo>
                      <a:lnTo>
                        <a:pt x="298" y="425"/>
                      </a:lnTo>
                      <a:lnTo>
                        <a:pt x="290" y="437"/>
                      </a:lnTo>
                      <a:lnTo>
                        <a:pt x="267" y="436"/>
                      </a:lnTo>
                      <a:lnTo>
                        <a:pt x="276" y="416"/>
                      </a:lnTo>
                      <a:lnTo>
                        <a:pt x="241" y="391"/>
                      </a:lnTo>
                      <a:lnTo>
                        <a:pt x="197" y="391"/>
                      </a:lnTo>
                      <a:lnTo>
                        <a:pt x="160" y="366"/>
                      </a:lnTo>
                      <a:lnTo>
                        <a:pt x="157" y="391"/>
                      </a:lnTo>
                      <a:lnTo>
                        <a:pt x="188" y="414"/>
                      </a:lnTo>
                      <a:lnTo>
                        <a:pt x="199" y="414"/>
                      </a:lnTo>
                      <a:lnTo>
                        <a:pt x="167" y="445"/>
                      </a:lnTo>
                      <a:lnTo>
                        <a:pt x="136" y="452"/>
                      </a:lnTo>
                      <a:lnTo>
                        <a:pt x="136" y="434"/>
                      </a:lnTo>
                      <a:lnTo>
                        <a:pt x="91" y="372"/>
                      </a:lnTo>
                      <a:lnTo>
                        <a:pt x="85" y="355"/>
                      </a:lnTo>
                      <a:lnTo>
                        <a:pt x="109" y="335"/>
                      </a:lnTo>
                      <a:lnTo>
                        <a:pt x="106" y="310"/>
                      </a:lnTo>
                      <a:lnTo>
                        <a:pt x="106" y="282"/>
                      </a:lnTo>
                      <a:lnTo>
                        <a:pt x="119" y="276"/>
                      </a:lnTo>
                      <a:lnTo>
                        <a:pt x="106" y="263"/>
                      </a:lnTo>
                      <a:lnTo>
                        <a:pt x="106" y="162"/>
                      </a:lnTo>
                      <a:lnTo>
                        <a:pt x="43" y="162"/>
                      </a:lnTo>
                      <a:lnTo>
                        <a:pt x="61" y="138"/>
                      </a:lnTo>
                      <a:lnTo>
                        <a:pt x="60" y="130"/>
                      </a:lnTo>
                      <a:lnTo>
                        <a:pt x="39" y="150"/>
                      </a:lnTo>
                      <a:lnTo>
                        <a:pt x="32" y="162"/>
                      </a:lnTo>
                      <a:lnTo>
                        <a:pt x="0" y="162"/>
                      </a:lnTo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53" name="Freeform 21"/>
                <p:cNvSpPr>
                  <a:spLocks/>
                </p:cNvSpPr>
                <p:nvPr/>
              </p:nvSpPr>
              <p:spPr bwMode="grayWhite">
                <a:xfrm>
                  <a:off x="5221" y="3217"/>
                  <a:ext cx="68" cy="113"/>
                </a:xfrm>
                <a:custGeom>
                  <a:avLst/>
                  <a:gdLst>
                    <a:gd name="T0" fmla="*/ 45 w 68"/>
                    <a:gd name="T1" fmla="*/ 0 h 113"/>
                    <a:gd name="T2" fmla="*/ 45 w 68"/>
                    <a:gd name="T3" fmla="*/ 14 h 113"/>
                    <a:gd name="T4" fmla="*/ 39 w 68"/>
                    <a:gd name="T5" fmla="*/ 23 h 113"/>
                    <a:gd name="T6" fmla="*/ 41 w 68"/>
                    <a:gd name="T7" fmla="*/ 38 h 113"/>
                    <a:gd name="T8" fmla="*/ 33 w 68"/>
                    <a:gd name="T9" fmla="*/ 58 h 113"/>
                    <a:gd name="T10" fmla="*/ 22 w 68"/>
                    <a:gd name="T11" fmla="*/ 77 h 113"/>
                    <a:gd name="T12" fmla="*/ 5 w 68"/>
                    <a:gd name="T13" fmla="*/ 89 h 113"/>
                    <a:gd name="T14" fmla="*/ 0 w 68"/>
                    <a:gd name="T15" fmla="*/ 110 h 113"/>
                    <a:gd name="T16" fmla="*/ 7 w 68"/>
                    <a:gd name="T17" fmla="*/ 112 h 113"/>
                    <a:gd name="T18" fmla="*/ 7 w 68"/>
                    <a:gd name="T19" fmla="*/ 92 h 113"/>
                    <a:gd name="T20" fmla="*/ 31 w 68"/>
                    <a:gd name="T21" fmla="*/ 91 h 113"/>
                    <a:gd name="T22" fmla="*/ 49 w 68"/>
                    <a:gd name="T23" fmla="*/ 78 h 113"/>
                    <a:gd name="T24" fmla="*/ 49 w 68"/>
                    <a:gd name="T25" fmla="*/ 51 h 113"/>
                    <a:gd name="T26" fmla="*/ 55 w 68"/>
                    <a:gd name="T27" fmla="*/ 41 h 113"/>
                    <a:gd name="T28" fmla="*/ 46 w 68"/>
                    <a:gd name="T29" fmla="*/ 24 h 113"/>
                    <a:gd name="T30" fmla="*/ 59 w 68"/>
                    <a:gd name="T31" fmla="*/ 19 h 113"/>
                    <a:gd name="T32" fmla="*/ 67 w 68"/>
                    <a:gd name="T33" fmla="*/ 5 h 113"/>
                    <a:gd name="T34" fmla="*/ 49 w 68"/>
                    <a:gd name="T35" fmla="*/ 7 h 113"/>
                    <a:gd name="T36" fmla="*/ 45 w 68"/>
                    <a:gd name="T37" fmla="*/ 0 h 113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</a:gdLst>
                  <a:ahLst/>
                  <a:cxnLst>
                    <a:cxn ang="T38">
                      <a:pos x="T0" y="T1"/>
                    </a:cxn>
                    <a:cxn ang="T39">
                      <a:pos x="T2" y="T3"/>
                    </a:cxn>
                    <a:cxn ang="T40">
                      <a:pos x="T4" y="T5"/>
                    </a:cxn>
                    <a:cxn ang="T41">
                      <a:pos x="T6" y="T7"/>
                    </a:cxn>
                    <a:cxn ang="T42">
                      <a:pos x="T8" y="T9"/>
                    </a:cxn>
                    <a:cxn ang="T43">
                      <a:pos x="T10" y="T11"/>
                    </a:cxn>
                    <a:cxn ang="T44">
                      <a:pos x="T12" y="T13"/>
                    </a:cxn>
                    <a:cxn ang="T45">
                      <a:pos x="T14" y="T15"/>
                    </a:cxn>
                    <a:cxn ang="T46">
                      <a:pos x="T16" y="T17"/>
                    </a:cxn>
                    <a:cxn ang="T47">
                      <a:pos x="T18" y="T19"/>
                    </a:cxn>
                    <a:cxn ang="T48">
                      <a:pos x="T20" y="T21"/>
                    </a:cxn>
                    <a:cxn ang="T49">
                      <a:pos x="T22" y="T23"/>
                    </a:cxn>
                    <a:cxn ang="T50">
                      <a:pos x="T24" y="T25"/>
                    </a:cxn>
                    <a:cxn ang="T51">
                      <a:pos x="T26" y="T27"/>
                    </a:cxn>
                    <a:cxn ang="T52">
                      <a:pos x="T28" y="T29"/>
                    </a:cxn>
                    <a:cxn ang="T53">
                      <a:pos x="T30" y="T31"/>
                    </a:cxn>
                    <a:cxn ang="T54">
                      <a:pos x="T32" y="T33"/>
                    </a:cxn>
                    <a:cxn ang="T55">
                      <a:pos x="T34" y="T35"/>
                    </a:cxn>
                    <a:cxn ang="T56">
                      <a:pos x="T36" y="T37"/>
                    </a:cxn>
                  </a:cxnLst>
                  <a:rect l="0" t="0" r="r" b="b"/>
                  <a:pathLst>
                    <a:path w="68" h="113">
                      <a:moveTo>
                        <a:pt x="45" y="0"/>
                      </a:moveTo>
                      <a:lnTo>
                        <a:pt x="45" y="14"/>
                      </a:lnTo>
                      <a:lnTo>
                        <a:pt x="39" y="23"/>
                      </a:lnTo>
                      <a:lnTo>
                        <a:pt x="41" y="38"/>
                      </a:lnTo>
                      <a:lnTo>
                        <a:pt x="33" y="58"/>
                      </a:lnTo>
                      <a:lnTo>
                        <a:pt x="22" y="77"/>
                      </a:lnTo>
                      <a:lnTo>
                        <a:pt x="5" y="89"/>
                      </a:lnTo>
                      <a:lnTo>
                        <a:pt x="0" y="110"/>
                      </a:lnTo>
                      <a:lnTo>
                        <a:pt x="7" y="112"/>
                      </a:lnTo>
                      <a:lnTo>
                        <a:pt x="7" y="92"/>
                      </a:lnTo>
                      <a:lnTo>
                        <a:pt x="31" y="91"/>
                      </a:lnTo>
                      <a:lnTo>
                        <a:pt x="49" y="78"/>
                      </a:lnTo>
                      <a:lnTo>
                        <a:pt x="49" y="51"/>
                      </a:lnTo>
                      <a:lnTo>
                        <a:pt x="55" y="41"/>
                      </a:lnTo>
                      <a:lnTo>
                        <a:pt x="46" y="24"/>
                      </a:lnTo>
                      <a:lnTo>
                        <a:pt x="59" y="19"/>
                      </a:lnTo>
                      <a:lnTo>
                        <a:pt x="67" y="5"/>
                      </a:lnTo>
                      <a:lnTo>
                        <a:pt x="49" y="7"/>
                      </a:lnTo>
                      <a:lnTo>
                        <a:pt x="45" y="0"/>
                      </a:lnTo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54" name="Freeform 22"/>
                <p:cNvSpPr>
                  <a:spLocks/>
                </p:cNvSpPr>
                <p:nvPr/>
              </p:nvSpPr>
              <p:spPr bwMode="grayWhite">
                <a:xfrm>
                  <a:off x="4967" y="3518"/>
                  <a:ext cx="17" cy="26"/>
                </a:xfrm>
                <a:custGeom>
                  <a:avLst/>
                  <a:gdLst>
                    <a:gd name="T0" fmla="*/ 8 w 17"/>
                    <a:gd name="T1" fmla="*/ 0 h 26"/>
                    <a:gd name="T2" fmla="*/ 0 w 17"/>
                    <a:gd name="T3" fmla="*/ 11 h 26"/>
                    <a:gd name="T4" fmla="*/ 5 w 17"/>
                    <a:gd name="T5" fmla="*/ 25 h 26"/>
                    <a:gd name="T6" fmla="*/ 16 w 17"/>
                    <a:gd name="T7" fmla="*/ 15 h 26"/>
                    <a:gd name="T8" fmla="*/ 8 w 17"/>
                    <a:gd name="T9" fmla="*/ 0 h 26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17" h="26">
                      <a:moveTo>
                        <a:pt x="8" y="0"/>
                      </a:moveTo>
                      <a:lnTo>
                        <a:pt x="0" y="11"/>
                      </a:lnTo>
                      <a:lnTo>
                        <a:pt x="5" y="25"/>
                      </a:lnTo>
                      <a:lnTo>
                        <a:pt x="16" y="15"/>
                      </a:lnTo>
                      <a:lnTo>
                        <a:pt x="8" y="0"/>
                      </a:lnTo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55" name="Freeform 23"/>
                <p:cNvSpPr>
                  <a:spLocks/>
                </p:cNvSpPr>
                <p:nvPr/>
              </p:nvSpPr>
              <p:spPr bwMode="grayWhite">
                <a:xfrm>
                  <a:off x="5069" y="3545"/>
                  <a:ext cx="158" cy="68"/>
                </a:xfrm>
                <a:custGeom>
                  <a:avLst/>
                  <a:gdLst>
                    <a:gd name="T0" fmla="*/ 0 w 158"/>
                    <a:gd name="T1" fmla="*/ 0 h 68"/>
                    <a:gd name="T2" fmla="*/ 23 w 158"/>
                    <a:gd name="T3" fmla="*/ 5 h 68"/>
                    <a:gd name="T4" fmla="*/ 58 w 158"/>
                    <a:gd name="T5" fmla="*/ 29 h 68"/>
                    <a:gd name="T6" fmla="*/ 53 w 158"/>
                    <a:gd name="T7" fmla="*/ 43 h 68"/>
                    <a:gd name="T8" fmla="*/ 82 w 158"/>
                    <a:gd name="T9" fmla="*/ 55 h 68"/>
                    <a:gd name="T10" fmla="*/ 157 w 158"/>
                    <a:gd name="T11" fmla="*/ 55 h 68"/>
                    <a:gd name="T12" fmla="*/ 75 w 158"/>
                    <a:gd name="T13" fmla="*/ 67 h 68"/>
                    <a:gd name="T14" fmla="*/ 53 w 158"/>
                    <a:gd name="T15" fmla="*/ 43 h 68"/>
                    <a:gd name="T16" fmla="*/ 32 w 158"/>
                    <a:gd name="T17" fmla="*/ 38 h 68"/>
                    <a:gd name="T18" fmla="*/ 0 w 158"/>
                    <a:gd name="T19" fmla="*/ 0 h 68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0" t="0" r="r" b="b"/>
                  <a:pathLst>
                    <a:path w="158" h="68">
                      <a:moveTo>
                        <a:pt x="0" y="0"/>
                      </a:moveTo>
                      <a:lnTo>
                        <a:pt x="23" y="5"/>
                      </a:lnTo>
                      <a:lnTo>
                        <a:pt x="58" y="29"/>
                      </a:lnTo>
                      <a:lnTo>
                        <a:pt x="53" y="43"/>
                      </a:lnTo>
                      <a:lnTo>
                        <a:pt x="82" y="55"/>
                      </a:lnTo>
                      <a:lnTo>
                        <a:pt x="157" y="55"/>
                      </a:lnTo>
                      <a:lnTo>
                        <a:pt x="75" y="67"/>
                      </a:lnTo>
                      <a:lnTo>
                        <a:pt x="53" y="43"/>
                      </a:lnTo>
                      <a:lnTo>
                        <a:pt x="32" y="38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" name="Freeform 24"/>
                <p:cNvSpPr>
                  <a:spLocks/>
                </p:cNvSpPr>
                <p:nvPr/>
              </p:nvSpPr>
              <p:spPr bwMode="grayWhite">
                <a:xfrm>
                  <a:off x="5195" y="3601"/>
                  <a:ext cx="169" cy="159"/>
                </a:xfrm>
                <a:custGeom>
                  <a:avLst/>
                  <a:gdLst>
                    <a:gd name="T0" fmla="*/ 135 w 169"/>
                    <a:gd name="T1" fmla="*/ 155 h 159"/>
                    <a:gd name="T2" fmla="*/ 127 w 169"/>
                    <a:gd name="T3" fmla="*/ 152 h 159"/>
                    <a:gd name="T4" fmla="*/ 110 w 169"/>
                    <a:gd name="T5" fmla="*/ 134 h 159"/>
                    <a:gd name="T6" fmla="*/ 92 w 169"/>
                    <a:gd name="T7" fmla="*/ 130 h 159"/>
                    <a:gd name="T8" fmla="*/ 88 w 169"/>
                    <a:gd name="T9" fmla="*/ 119 h 159"/>
                    <a:gd name="T10" fmla="*/ 78 w 169"/>
                    <a:gd name="T11" fmla="*/ 111 h 159"/>
                    <a:gd name="T12" fmla="*/ 62 w 169"/>
                    <a:gd name="T13" fmla="*/ 111 h 159"/>
                    <a:gd name="T14" fmla="*/ 44 w 169"/>
                    <a:gd name="T15" fmla="*/ 118 h 159"/>
                    <a:gd name="T16" fmla="*/ 28 w 169"/>
                    <a:gd name="T17" fmla="*/ 121 h 159"/>
                    <a:gd name="T18" fmla="*/ 10 w 169"/>
                    <a:gd name="T19" fmla="*/ 121 h 159"/>
                    <a:gd name="T20" fmla="*/ 10 w 169"/>
                    <a:gd name="T21" fmla="*/ 109 h 159"/>
                    <a:gd name="T22" fmla="*/ 3 w 169"/>
                    <a:gd name="T23" fmla="*/ 91 h 159"/>
                    <a:gd name="T24" fmla="*/ 2 w 169"/>
                    <a:gd name="T25" fmla="*/ 81 h 159"/>
                    <a:gd name="T26" fmla="*/ 2 w 169"/>
                    <a:gd name="T27" fmla="*/ 56 h 159"/>
                    <a:gd name="T28" fmla="*/ 31 w 169"/>
                    <a:gd name="T29" fmla="*/ 43 h 159"/>
                    <a:gd name="T30" fmla="*/ 34 w 169"/>
                    <a:gd name="T31" fmla="*/ 29 h 159"/>
                    <a:gd name="T32" fmla="*/ 40 w 169"/>
                    <a:gd name="T33" fmla="*/ 30 h 159"/>
                    <a:gd name="T34" fmla="*/ 55 w 169"/>
                    <a:gd name="T35" fmla="*/ 15 h 159"/>
                    <a:gd name="T36" fmla="*/ 70 w 169"/>
                    <a:gd name="T37" fmla="*/ 17 h 159"/>
                    <a:gd name="T38" fmla="*/ 80 w 169"/>
                    <a:gd name="T39" fmla="*/ 7 h 159"/>
                    <a:gd name="T40" fmla="*/ 89 w 169"/>
                    <a:gd name="T41" fmla="*/ 5 h 159"/>
                    <a:gd name="T42" fmla="*/ 103 w 169"/>
                    <a:gd name="T43" fmla="*/ 24 h 159"/>
                    <a:gd name="T44" fmla="*/ 116 w 169"/>
                    <a:gd name="T45" fmla="*/ 30 h 159"/>
                    <a:gd name="T46" fmla="*/ 117 w 169"/>
                    <a:gd name="T47" fmla="*/ 11 h 159"/>
                    <a:gd name="T48" fmla="*/ 122 w 169"/>
                    <a:gd name="T49" fmla="*/ 0 h 159"/>
                    <a:gd name="T50" fmla="*/ 132 w 169"/>
                    <a:gd name="T51" fmla="*/ 15 h 159"/>
                    <a:gd name="T52" fmla="*/ 140 w 169"/>
                    <a:gd name="T53" fmla="*/ 43 h 159"/>
                    <a:gd name="T54" fmla="*/ 156 w 169"/>
                    <a:gd name="T55" fmla="*/ 59 h 159"/>
                    <a:gd name="T56" fmla="*/ 165 w 169"/>
                    <a:gd name="T57" fmla="*/ 72 h 159"/>
                    <a:gd name="T58" fmla="*/ 168 w 169"/>
                    <a:gd name="T59" fmla="*/ 95 h 159"/>
                    <a:gd name="T60" fmla="*/ 157 w 169"/>
                    <a:gd name="T61" fmla="*/ 121 h 159"/>
                    <a:gd name="T62" fmla="*/ 155 w 169"/>
                    <a:gd name="T63" fmla="*/ 145 h 159"/>
                    <a:gd name="T64" fmla="*/ 140 w 169"/>
                    <a:gd name="T65" fmla="*/ 154 h 159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0" t="0" r="r" b="b"/>
                  <a:pathLst>
                    <a:path w="169" h="159">
                      <a:moveTo>
                        <a:pt x="140" y="154"/>
                      </a:moveTo>
                      <a:lnTo>
                        <a:pt x="135" y="155"/>
                      </a:lnTo>
                      <a:lnTo>
                        <a:pt x="132" y="158"/>
                      </a:lnTo>
                      <a:lnTo>
                        <a:pt x="127" y="152"/>
                      </a:lnTo>
                      <a:lnTo>
                        <a:pt x="112" y="145"/>
                      </a:lnTo>
                      <a:lnTo>
                        <a:pt x="110" y="134"/>
                      </a:lnTo>
                      <a:lnTo>
                        <a:pt x="105" y="130"/>
                      </a:lnTo>
                      <a:lnTo>
                        <a:pt x="92" y="130"/>
                      </a:lnTo>
                      <a:lnTo>
                        <a:pt x="92" y="122"/>
                      </a:lnTo>
                      <a:lnTo>
                        <a:pt x="88" y="119"/>
                      </a:lnTo>
                      <a:lnTo>
                        <a:pt x="87" y="112"/>
                      </a:lnTo>
                      <a:lnTo>
                        <a:pt x="78" y="111"/>
                      </a:lnTo>
                      <a:lnTo>
                        <a:pt x="70" y="109"/>
                      </a:lnTo>
                      <a:lnTo>
                        <a:pt x="62" y="111"/>
                      </a:lnTo>
                      <a:lnTo>
                        <a:pt x="62" y="112"/>
                      </a:lnTo>
                      <a:lnTo>
                        <a:pt x="44" y="118"/>
                      </a:lnTo>
                      <a:lnTo>
                        <a:pt x="44" y="121"/>
                      </a:lnTo>
                      <a:lnTo>
                        <a:pt x="28" y="121"/>
                      </a:lnTo>
                      <a:lnTo>
                        <a:pt x="20" y="126"/>
                      </a:lnTo>
                      <a:lnTo>
                        <a:pt x="10" y="121"/>
                      </a:lnTo>
                      <a:lnTo>
                        <a:pt x="10" y="119"/>
                      </a:lnTo>
                      <a:lnTo>
                        <a:pt x="10" y="109"/>
                      </a:lnTo>
                      <a:lnTo>
                        <a:pt x="7" y="99"/>
                      </a:lnTo>
                      <a:lnTo>
                        <a:pt x="3" y="91"/>
                      </a:lnTo>
                      <a:lnTo>
                        <a:pt x="5" y="84"/>
                      </a:lnTo>
                      <a:lnTo>
                        <a:pt x="2" y="81"/>
                      </a:lnTo>
                      <a:lnTo>
                        <a:pt x="0" y="66"/>
                      </a:lnTo>
                      <a:lnTo>
                        <a:pt x="2" y="56"/>
                      </a:lnTo>
                      <a:lnTo>
                        <a:pt x="11" y="48"/>
                      </a:lnTo>
                      <a:lnTo>
                        <a:pt x="31" y="43"/>
                      </a:lnTo>
                      <a:lnTo>
                        <a:pt x="36" y="36"/>
                      </a:lnTo>
                      <a:lnTo>
                        <a:pt x="34" y="29"/>
                      </a:lnTo>
                      <a:lnTo>
                        <a:pt x="39" y="27"/>
                      </a:lnTo>
                      <a:lnTo>
                        <a:pt x="40" y="30"/>
                      </a:lnTo>
                      <a:lnTo>
                        <a:pt x="42" y="25"/>
                      </a:lnTo>
                      <a:lnTo>
                        <a:pt x="55" y="15"/>
                      </a:lnTo>
                      <a:lnTo>
                        <a:pt x="62" y="20"/>
                      </a:lnTo>
                      <a:lnTo>
                        <a:pt x="70" y="17"/>
                      </a:lnTo>
                      <a:lnTo>
                        <a:pt x="72" y="9"/>
                      </a:lnTo>
                      <a:lnTo>
                        <a:pt x="80" y="7"/>
                      </a:lnTo>
                      <a:lnTo>
                        <a:pt x="78" y="1"/>
                      </a:lnTo>
                      <a:lnTo>
                        <a:pt x="89" y="5"/>
                      </a:lnTo>
                      <a:lnTo>
                        <a:pt x="98" y="3"/>
                      </a:lnTo>
                      <a:lnTo>
                        <a:pt x="103" y="24"/>
                      </a:lnTo>
                      <a:lnTo>
                        <a:pt x="110" y="30"/>
                      </a:lnTo>
                      <a:lnTo>
                        <a:pt x="116" y="30"/>
                      </a:lnTo>
                      <a:lnTo>
                        <a:pt x="119" y="17"/>
                      </a:lnTo>
                      <a:lnTo>
                        <a:pt x="117" y="11"/>
                      </a:lnTo>
                      <a:lnTo>
                        <a:pt x="119" y="1"/>
                      </a:lnTo>
                      <a:lnTo>
                        <a:pt x="122" y="0"/>
                      </a:lnTo>
                      <a:lnTo>
                        <a:pt x="127" y="12"/>
                      </a:lnTo>
                      <a:lnTo>
                        <a:pt x="132" y="15"/>
                      </a:lnTo>
                      <a:lnTo>
                        <a:pt x="135" y="27"/>
                      </a:lnTo>
                      <a:lnTo>
                        <a:pt x="140" y="43"/>
                      </a:lnTo>
                      <a:lnTo>
                        <a:pt x="147" y="47"/>
                      </a:lnTo>
                      <a:lnTo>
                        <a:pt x="156" y="59"/>
                      </a:lnTo>
                      <a:lnTo>
                        <a:pt x="157" y="65"/>
                      </a:lnTo>
                      <a:lnTo>
                        <a:pt x="165" y="72"/>
                      </a:lnTo>
                      <a:lnTo>
                        <a:pt x="168" y="85"/>
                      </a:lnTo>
                      <a:lnTo>
                        <a:pt x="168" y="95"/>
                      </a:lnTo>
                      <a:lnTo>
                        <a:pt x="165" y="111"/>
                      </a:lnTo>
                      <a:lnTo>
                        <a:pt x="157" y="121"/>
                      </a:lnTo>
                      <a:lnTo>
                        <a:pt x="155" y="134"/>
                      </a:lnTo>
                      <a:lnTo>
                        <a:pt x="155" y="145"/>
                      </a:lnTo>
                      <a:lnTo>
                        <a:pt x="147" y="147"/>
                      </a:lnTo>
                      <a:lnTo>
                        <a:pt x="140" y="154"/>
                      </a:lnTo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57" name="Freeform 25"/>
                <p:cNvSpPr>
                  <a:spLocks/>
                </p:cNvSpPr>
                <p:nvPr/>
              </p:nvSpPr>
              <p:spPr bwMode="grayWhite">
                <a:xfrm>
                  <a:off x="5330" y="3768"/>
                  <a:ext cx="17" cy="20"/>
                </a:xfrm>
                <a:custGeom>
                  <a:avLst/>
                  <a:gdLst>
                    <a:gd name="T0" fmla="*/ 8 w 17"/>
                    <a:gd name="T1" fmla="*/ 16 h 20"/>
                    <a:gd name="T2" fmla="*/ 2 w 17"/>
                    <a:gd name="T3" fmla="*/ 13 h 20"/>
                    <a:gd name="T4" fmla="*/ 2 w 17"/>
                    <a:gd name="T5" fmla="*/ 10 h 20"/>
                    <a:gd name="T6" fmla="*/ 2 w 17"/>
                    <a:gd name="T7" fmla="*/ 8 h 20"/>
                    <a:gd name="T8" fmla="*/ 1 w 17"/>
                    <a:gd name="T9" fmla="*/ 5 h 20"/>
                    <a:gd name="T10" fmla="*/ 0 w 17"/>
                    <a:gd name="T11" fmla="*/ 0 h 20"/>
                    <a:gd name="T12" fmla="*/ 2 w 17"/>
                    <a:gd name="T13" fmla="*/ 0 h 20"/>
                    <a:gd name="T14" fmla="*/ 8 w 17"/>
                    <a:gd name="T15" fmla="*/ 2 h 20"/>
                    <a:gd name="T16" fmla="*/ 11 w 17"/>
                    <a:gd name="T17" fmla="*/ 2 h 20"/>
                    <a:gd name="T18" fmla="*/ 12 w 17"/>
                    <a:gd name="T19" fmla="*/ 2 h 20"/>
                    <a:gd name="T20" fmla="*/ 16 w 17"/>
                    <a:gd name="T21" fmla="*/ 0 h 20"/>
                    <a:gd name="T22" fmla="*/ 16 w 17"/>
                    <a:gd name="T23" fmla="*/ 8 h 20"/>
                    <a:gd name="T24" fmla="*/ 14 w 17"/>
                    <a:gd name="T25" fmla="*/ 10 h 20"/>
                    <a:gd name="T26" fmla="*/ 12 w 17"/>
                    <a:gd name="T27" fmla="*/ 13 h 20"/>
                    <a:gd name="T28" fmla="*/ 12 w 17"/>
                    <a:gd name="T29" fmla="*/ 16 h 20"/>
                    <a:gd name="T30" fmla="*/ 11 w 17"/>
                    <a:gd name="T31" fmla="*/ 16 h 20"/>
                    <a:gd name="T32" fmla="*/ 11 w 17"/>
                    <a:gd name="T33" fmla="*/ 19 h 20"/>
                    <a:gd name="T34" fmla="*/ 8 w 17"/>
                    <a:gd name="T35" fmla="*/ 16 h 20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</a:gdLst>
                  <a:ahLst/>
                  <a:cxnLst>
                    <a:cxn ang="T36">
                      <a:pos x="T0" y="T1"/>
                    </a:cxn>
                    <a:cxn ang="T37">
                      <a:pos x="T2" y="T3"/>
                    </a:cxn>
                    <a:cxn ang="T38">
                      <a:pos x="T4" y="T5"/>
                    </a:cxn>
                    <a:cxn ang="T39">
                      <a:pos x="T6" y="T7"/>
                    </a:cxn>
                    <a:cxn ang="T40">
                      <a:pos x="T8" y="T9"/>
                    </a:cxn>
                    <a:cxn ang="T41">
                      <a:pos x="T10" y="T11"/>
                    </a:cxn>
                    <a:cxn ang="T42">
                      <a:pos x="T12" y="T13"/>
                    </a:cxn>
                    <a:cxn ang="T43">
                      <a:pos x="T14" y="T15"/>
                    </a:cxn>
                    <a:cxn ang="T44">
                      <a:pos x="T16" y="T17"/>
                    </a:cxn>
                    <a:cxn ang="T45">
                      <a:pos x="T18" y="T19"/>
                    </a:cxn>
                    <a:cxn ang="T46">
                      <a:pos x="T20" y="T21"/>
                    </a:cxn>
                    <a:cxn ang="T47">
                      <a:pos x="T22" y="T23"/>
                    </a:cxn>
                    <a:cxn ang="T48">
                      <a:pos x="T24" y="T25"/>
                    </a:cxn>
                    <a:cxn ang="T49">
                      <a:pos x="T26" y="T27"/>
                    </a:cxn>
                    <a:cxn ang="T50">
                      <a:pos x="T28" y="T29"/>
                    </a:cxn>
                    <a:cxn ang="T51">
                      <a:pos x="T30" y="T31"/>
                    </a:cxn>
                    <a:cxn ang="T52">
                      <a:pos x="T32" y="T33"/>
                    </a:cxn>
                    <a:cxn ang="T53">
                      <a:pos x="T34" y="T35"/>
                    </a:cxn>
                  </a:cxnLst>
                  <a:rect l="0" t="0" r="r" b="b"/>
                  <a:pathLst>
                    <a:path w="17" h="20">
                      <a:moveTo>
                        <a:pt x="8" y="16"/>
                      </a:moveTo>
                      <a:lnTo>
                        <a:pt x="2" y="13"/>
                      </a:lnTo>
                      <a:lnTo>
                        <a:pt x="2" y="10"/>
                      </a:lnTo>
                      <a:lnTo>
                        <a:pt x="2" y="8"/>
                      </a:lnTo>
                      <a:lnTo>
                        <a:pt x="1" y="5"/>
                      </a:lnTo>
                      <a:lnTo>
                        <a:pt x="0" y="0"/>
                      </a:lnTo>
                      <a:lnTo>
                        <a:pt x="2" y="0"/>
                      </a:lnTo>
                      <a:lnTo>
                        <a:pt x="8" y="2"/>
                      </a:lnTo>
                      <a:lnTo>
                        <a:pt x="11" y="2"/>
                      </a:lnTo>
                      <a:lnTo>
                        <a:pt x="12" y="2"/>
                      </a:lnTo>
                      <a:lnTo>
                        <a:pt x="16" y="0"/>
                      </a:lnTo>
                      <a:lnTo>
                        <a:pt x="16" y="8"/>
                      </a:lnTo>
                      <a:lnTo>
                        <a:pt x="14" y="10"/>
                      </a:lnTo>
                      <a:lnTo>
                        <a:pt x="12" y="13"/>
                      </a:lnTo>
                      <a:lnTo>
                        <a:pt x="12" y="16"/>
                      </a:lnTo>
                      <a:lnTo>
                        <a:pt x="11" y="16"/>
                      </a:lnTo>
                      <a:lnTo>
                        <a:pt x="11" y="19"/>
                      </a:lnTo>
                      <a:lnTo>
                        <a:pt x="8" y="16"/>
                      </a:lnTo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" name="Freeform 26"/>
                <p:cNvSpPr>
                  <a:spLocks/>
                </p:cNvSpPr>
                <p:nvPr/>
              </p:nvSpPr>
              <p:spPr bwMode="grayWhite">
                <a:xfrm>
                  <a:off x="4739" y="3587"/>
                  <a:ext cx="19" cy="76"/>
                </a:xfrm>
                <a:custGeom>
                  <a:avLst/>
                  <a:gdLst>
                    <a:gd name="T0" fmla="*/ 2 w 19"/>
                    <a:gd name="T1" fmla="*/ 26 h 76"/>
                    <a:gd name="T2" fmla="*/ 9 w 19"/>
                    <a:gd name="T3" fmla="*/ 20 h 76"/>
                    <a:gd name="T4" fmla="*/ 14 w 19"/>
                    <a:gd name="T5" fmla="*/ 0 h 76"/>
                    <a:gd name="T6" fmla="*/ 18 w 19"/>
                    <a:gd name="T7" fmla="*/ 30 h 76"/>
                    <a:gd name="T8" fmla="*/ 12 w 19"/>
                    <a:gd name="T9" fmla="*/ 67 h 76"/>
                    <a:gd name="T10" fmla="*/ 0 w 19"/>
                    <a:gd name="T11" fmla="*/ 75 h 76"/>
                    <a:gd name="T12" fmla="*/ 0 w 19"/>
                    <a:gd name="T13" fmla="*/ 57 h 76"/>
                    <a:gd name="T14" fmla="*/ 3 w 19"/>
                    <a:gd name="T15" fmla="*/ 45 h 76"/>
                    <a:gd name="T16" fmla="*/ 2 w 19"/>
                    <a:gd name="T17" fmla="*/ 26 h 7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19" h="76">
                      <a:moveTo>
                        <a:pt x="2" y="26"/>
                      </a:moveTo>
                      <a:lnTo>
                        <a:pt x="9" y="20"/>
                      </a:lnTo>
                      <a:lnTo>
                        <a:pt x="14" y="0"/>
                      </a:lnTo>
                      <a:lnTo>
                        <a:pt x="18" y="30"/>
                      </a:lnTo>
                      <a:lnTo>
                        <a:pt x="12" y="67"/>
                      </a:lnTo>
                      <a:lnTo>
                        <a:pt x="0" y="75"/>
                      </a:lnTo>
                      <a:lnTo>
                        <a:pt x="0" y="57"/>
                      </a:lnTo>
                      <a:lnTo>
                        <a:pt x="3" y="45"/>
                      </a:lnTo>
                      <a:lnTo>
                        <a:pt x="2" y="26"/>
                      </a:lnTo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</p:grpSp>
      <p:sp>
        <p:nvSpPr>
          <p:cNvPr id="1027" name="Rectangle 30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8575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8" name="Rectangle 31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5735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56" name="Rectangle 3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4008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58" name="Rectangle 3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399213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AA947C76-B022-4D5D-96DA-6E10AA27305E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1031" name="Rectangle 35"/>
          <p:cNvSpPr>
            <a:spLocks noChangeArrowheads="1"/>
          </p:cNvSpPr>
          <p:nvPr userDrawn="1"/>
        </p:nvSpPr>
        <p:spPr bwMode="auto">
          <a:xfrm>
            <a:off x="1676400" y="6438900"/>
            <a:ext cx="5581650" cy="419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defRPr/>
            </a:pPr>
            <a:r>
              <a:rPr lang="en-US" altLang="en-US" sz="1000">
                <a:latin typeface="Arial" pitchFamily="34" charset="0"/>
              </a:rPr>
              <a:t>Liang, Introduction to Java Programming, Tenth Edition, (c) 2013 Pearson Education, Inc. All rights reserved.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3" r:id="rId1"/>
    <p:sldLayoutId id="2147483793" r:id="rId2"/>
    <p:sldLayoutId id="2147483794" r:id="rId3"/>
    <p:sldLayoutId id="2147483795" r:id="rId4"/>
    <p:sldLayoutId id="2147483796" r:id="rId5"/>
    <p:sldLayoutId id="2147483797" r:id="rId6"/>
    <p:sldLayoutId id="2147483798" r:id="rId7"/>
    <p:sldLayoutId id="2147483799" r:id="rId8"/>
    <p:sldLayoutId id="2147483800" r:id="rId9"/>
    <p:sldLayoutId id="2147483801" r:id="rId10"/>
    <p:sldLayoutId id="2147483802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Monotype Sorts" pitchFamily="2" charset="2"/>
        <a:buChar char="F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5000"/>
        <a:buFont typeface="Monotype Sorts" pitchFamily="2" charset="2"/>
        <a:buChar char="u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7"/>
          <p:cNvSpPr>
            <a:spLocks noChangeArrowheads="1"/>
          </p:cNvSpPr>
          <p:nvPr/>
        </p:nvSpPr>
        <p:spPr bwMode="auto">
          <a:xfrm>
            <a:off x="0" y="146367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6149" name="Rectangle 14"/>
          <p:cNvSpPr>
            <a:spLocks noChangeArrowheads="1"/>
          </p:cNvSpPr>
          <p:nvPr/>
        </p:nvSpPr>
        <p:spPr bwMode="auto">
          <a:xfrm>
            <a:off x="0" y="11239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F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graphicFrame>
        <p:nvGraphicFramePr>
          <p:cNvPr id="6150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14658086"/>
              </p:ext>
            </p:extLst>
          </p:nvPr>
        </p:nvGraphicFramePr>
        <p:xfrm>
          <a:off x="127000" y="73025"/>
          <a:ext cx="6191250" cy="6340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Picture" r:id="rId2" imgW="4518720" imgH="4612680" progId="Word.Picture.8">
                  <p:embed/>
                </p:oleObj>
              </mc:Choice>
              <mc:Fallback>
                <p:oleObj name="Picture" r:id="rId2" imgW="4518720" imgH="4612680" progId="Word.Picture.8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7000" y="73025"/>
                        <a:ext cx="6191250" cy="6340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6D25B496-4F17-805B-EC14-F2FF373145A9}"/>
              </a:ext>
            </a:extLst>
          </p:cNvPr>
          <p:cNvSpPr txBox="1"/>
          <p:nvPr/>
        </p:nvSpPr>
        <p:spPr>
          <a:xfrm>
            <a:off x="6318250" y="1743919"/>
            <a:ext cx="229235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Create the Python code for the following UML class Diagram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International">
  <a:themeElements>
    <a:clrScheme name="International 3">
      <a:dk1>
        <a:srgbClr val="000000"/>
      </a:dk1>
      <a:lt1>
        <a:srgbClr val="FFFFFF"/>
      </a:lt1>
      <a:dk2>
        <a:srgbClr val="000000"/>
      </a:dk2>
      <a:lt2>
        <a:srgbClr val="5F5F5F"/>
      </a:lt2>
      <a:accent1>
        <a:srgbClr val="CBCBCB"/>
      </a:accent1>
      <a:accent2>
        <a:srgbClr val="969696"/>
      </a:accent2>
      <a:accent3>
        <a:srgbClr val="FFFFFF"/>
      </a:accent3>
      <a:accent4>
        <a:srgbClr val="000000"/>
      </a:accent4>
      <a:accent5>
        <a:srgbClr val="E2E2E2"/>
      </a:accent5>
      <a:accent6>
        <a:srgbClr val="878787"/>
      </a:accent6>
      <a:hlink>
        <a:srgbClr val="DDDDDD"/>
      </a:hlink>
      <a:folHlink>
        <a:srgbClr val="EAEAEA"/>
      </a:folHlink>
    </a:clrScheme>
    <a:fontScheme name="International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lnDef>
  </a:objectDefaults>
  <a:extraClrSchemeLst>
    <a:extraClrScheme>
      <a:clrScheme name="International 1">
        <a:dk1>
          <a:srgbClr val="000000"/>
        </a:dk1>
        <a:lt1>
          <a:srgbClr val="FFFFFF"/>
        </a:lt1>
        <a:dk2>
          <a:srgbClr val="0000FF"/>
        </a:dk2>
        <a:lt2>
          <a:srgbClr val="FFFF99"/>
        </a:lt2>
        <a:accent1>
          <a:srgbClr val="009966"/>
        </a:accent1>
        <a:accent2>
          <a:srgbClr val="00CCCC"/>
        </a:accent2>
        <a:accent3>
          <a:srgbClr val="AAAAFF"/>
        </a:accent3>
        <a:accent4>
          <a:srgbClr val="DADADA"/>
        </a:accent4>
        <a:accent5>
          <a:srgbClr val="AACAB8"/>
        </a:accent5>
        <a:accent6>
          <a:srgbClr val="00B9B9"/>
        </a:accent6>
        <a:hlink>
          <a:srgbClr val="000080"/>
        </a:hlink>
        <a:folHlink>
          <a:srgbClr val="99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nternational 2">
        <a:dk1>
          <a:srgbClr val="000000"/>
        </a:dk1>
        <a:lt1>
          <a:srgbClr val="FFFFFF"/>
        </a:lt1>
        <a:dk2>
          <a:srgbClr val="000080"/>
        </a:dk2>
        <a:lt2>
          <a:srgbClr val="003399"/>
        </a:lt2>
        <a:accent1>
          <a:srgbClr val="9999FF"/>
        </a:accent1>
        <a:accent2>
          <a:srgbClr val="FF99FF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E78AE7"/>
        </a:accent6>
        <a:hlink>
          <a:srgbClr val="85ADFF"/>
        </a:hlink>
        <a:folHlink>
          <a:srgbClr val="00CC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ternational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CBCBCB"/>
        </a:accent1>
        <a:accent2>
          <a:srgbClr val="96969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878787"/>
        </a:accent6>
        <a:hlink>
          <a:srgbClr val="DDDDD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C:\MSOffice\Templates\Presentation Designs\International.pot</Template>
  <TotalTime>25909</TotalTime>
  <Words>10</Words>
  <Application>Microsoft Office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Monotype Sorts</vt:lpstr>
      <vt:lpstr>Times New Roman</vt:lpstr>
      <vt:lpstr>Wingdings</vt:lpstr>
      <vt:lpstr>International</vt:lpstr>
      <vt:lpstr>Picture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9: Objects and Classes</dc:title>
  <dc:creator>Y. Daniel Liang</dc:creator>
  <cp:lastModifiedBy>Mohammad Klaib</cp:lastModifiedBy>
  <cp:revision>334</cp:revision>
  <dcterms:created xsi:type="dcterms:W3CDTF">1995-06-10T17:31:50Z</dcterms:created>
  <dcterms:modified xsi:type="dcterms:W3CDTF">2023-05-27T23:37:14Z</dcterms:modified>
</cp:coreProperties>
</file>