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86" r:id="rId5"/>
    <p:sldId id="259" r:id="rId6"/>
    <p:sldId id="261" r:id="rId7"/>
    <p:sldId id="285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845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B2990-5362-4D42-9ED4-0519DB9D0CE4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E1DE-2B17-4578-A58C-9A1EF3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83E1DE-2B17-4578-A58C-9A1EF32B9C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8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6A905-FBC7-48C4-60FC-5B8E2A02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A22AA-B431-C4B4-C950-CFD34B158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A262-A11F-BA15-FE7D-466CB1F5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6630-1ED9-C51E-458D-62E988BD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6BB87-B53B-721A-45C1-3AFE53DC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8610-76AD-07B3-A95A-FB5E495E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DC9D0-2E09-2FAB-0203-AB8C8FAF5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60A1-0A4B-632A-0C2F-DAAA8CBC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4388-EEEE-DC11-E2F7-29C20ACF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05DED-592B-C3EA-5AD2-A354F60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24A00-90DD-8E21-912E-443F28EB3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2211F-E727-26A4-945F-182761C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9BB6D-6B01-833C-94C6-EC25286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3CC0-2E46-8B8E-8DB2-54070080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DE82B-7242-A08F-52BD-5B049F39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9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468F-84D0-5A6D-64C4-58044D2F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D7CD-AF79-8C02-629B-27C1D795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5E4-B27C-967E-17BC-C497F62A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2144-5AF8-AD89-C7D9-AD4EC92F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5341-0EDF-605A-9F97-AA722446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8AD-10E9-9DE2-0722-4C8D41AC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2D92D-64B1-EAD2-5FBB-58F977BBE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96E27-FB3D-9C89-5F61-88D6A75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0AD-A037-1AE6-337D-61243668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0F2-6424-E013-D5DF-FCFE15DB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2FCE-5C46-FF28-DD69-49D45D2D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2C7C-3AE1-C753-004C-2E3E8B66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5ADE-279A-1618-0182-AAC3DFDEB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28DCA-A102-F3DA-7D24-779C69E6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2C06E-56DA-4048-A8E0-40FD03B9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791A5-5EE2-D6C4-E0C2-8B0AE4FA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680D-0737-8FD5-1C80-498A1D4C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3035-DDFC-F9D8-3CC7-338407B6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59588-2574-8A52-47AE-CFBD7F896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CFF93A-D780-0948-CD76-48BF6CCDF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E2730-A9B8-3A3D-EEEB-7BE10EA8E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82C49-F719-29B2-90A8-2F4821DB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01A1F-53B0-B783-4473-383346D3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D28C7-0F7F-4C7B-5BB9-B063D72B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476-2A6E-1D5B-7A3A-7CF19886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ABC9-3929-48EA-7580-554D7043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6DE2-BC9D-7D85-9073-093D05C0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4C5F-C9B0-5D6E-76BB-A63879E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6F654-E532-645C-2FC7-A29C58D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B2D16-2036-B483-3958-132AA80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0B0F-08AA-E4A6-4FBB-439E685A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DC50-817E-48DE-7009-24FD78E1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DB8D-BD27-82D2-684C-E40371548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574E6-7C07-E159-24EB-FF8E39E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72A38-9D7D-3DF1-6129-2577B816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2619-37EF-4EE2-2486-3E5D2121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E6A9-DF28-6E31-4EBA-9FF8E237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F937-0364-53DE-1F8D-1E600C4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1D60-3C19-965E-A6A0-0F4AB565A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498-9F0C-4543-B6EF-F1E97A321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200F-485A-5524-3EFD-AB9AD385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2675-94DF-574E-FF19-47665C10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FE5A-3976-87A4-2D26-A51722BF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F3ED-BAA9-0E43-6AED-DACAC152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3C65B-0AFA-297D-44A6-8FCFD6F1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1FE7-8B80-D7A9-5A74-D9F877C2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D284-ED42-458B-88D5-8F7DDC9761EE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4A56-88E6-1E71-93F6-B2E37FC72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A3B7-DB47-5E96-8226-83F6D25A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D070B-9C7A-551F-97CA-7E170C1DE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Control Structures </a:t>
            </a:r>
            <a:b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(Decision and Repetition) </a:t>
            </a:r>
            <a:b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E9EDE-BBE5-6BCB-D790-9ED1BA0A35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58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pass Statement</a:t>
            </a:r>
          </a:p>
          <a:p>
            <a:r>
              <a:rPr lang="en-US" sz="2400" dirty="0"/>
              <a:t>if statements cannot be empty, but if you for some reason have an if statement with no content, put in the pass statement to avoid getting an error.</a:t>
            </a:r>
            <a:endParaRPr lang="ar-JO" sz="2400" dirty="0"/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b &gt; a: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93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Loops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Python has two primitive loop commands:</a:t>
            </a:r>
          </a:p>
          <a:p>
            <a:pPr lvl="1"/>
            <a:r>
              <a:rPr lang="en-US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loops</a:t>
            </a:r>
          </a:p>
          <a:p>
            <a:pPr lvl="1"/>
            <a:r>
              <a:rPr lang="en-US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loops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0496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3950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while Loop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loop we can execute a set of statements as long as a condition is true.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Print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as long 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is less than 6:</a:t>
            </a:r>
          </a:p>
          <a:p>
            <a:pPr marL="457200" lvl="1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endParaRPr lang="en-US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Note: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remember to increment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or else the loop will continue forever.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7969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3990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break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3928"/>
            <a:ext cx="10515600" cy="4543035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break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we can stop the loop even if the while condition is true: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Exit the loop when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is 3:</a:t>
            </a:r>
          </a:p>
          <a:p>
            <a:pPr marL="457200" lvl="1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break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endParaRPr lang="en-US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2994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3"/>
            <a:ext cx="10515600" cy="1325563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continue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86"/>
            <a:ext cx="10515600" cy="4636177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continue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we can stop the current iteration, and continue with the next:</a:t>
            </a: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Continue to the next iteration if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is 3:</a:t>
            </a:r>
          </a:p>
          <a:p>
            <a:pPr marL="457200" lvl="1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continue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4849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184"/>
            <a:ext cx="10515600" cy="1325563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else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747"/>
            <a:ext cx="10515600" cy="4576216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we can run a block of code once when the condition no longer is true: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Print a message once the condition is false:</a:t>
            </a:r>
          </a:p>
          <a:p>
            <a:pPr marL="457200" lvl="1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is no longer less than 6"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3290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 For Loops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loop is used for iterating over a sequence (that is either a list, a tuple, a dictionary, a set, or a string).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loop we can execute a set of statements, once for each item in a list, tuple, set etc.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Print each fruit in a fruit list: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5144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Looping Through a String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Even strings are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iterable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objects, they contain a sequence of characters: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Loop through the letters in the word "banana":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6486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break Statement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break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we can stop the loop before it has looped through all the items:</a:t>
            </a:r>
          </a:p>
          <a:p>
            <a:r>
              <a:rPr lang="en-US" sz="2400" dirty="0"/>
              <a:t>Example</a:t>
            </a:r>
          </a:p>
          <a:p>
            <a:r>
              <a:rPr lang="en-US" sz="2400" dirty="0"/>
              <a:t>Exit the loop when x is "banana":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==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break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36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continue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With 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continue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we can stop the current iteration of the loop, and continue with the next: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==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continue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3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74554-E4D0-D5D3-3F17-9BE9AEABF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397" y="0"/>
            <a:ext cx="10515600" cy="939019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 Conditions and If statements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512A1-C31D-98AB-D94A-398E8F74B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4480"/>
            <a:ext cx="10515600" cy="5382484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</a:rPr>
              <a:t>Python supports the usual logical conditions from mathematics: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Equals: a == b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Not Equals: a != b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Less than: a &lt; b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Less than or equal to: a &lt;= b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Greater than: a &gt; b</a:t>
            </a:r>
          </a:p>
          <a:p>
            <a:pPr lvl="1" algn="justLow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Greater than or equal to: a &gt;= b</a:t>
            </a:r>
          </a:p>
          <a:p>
            <a:pPr algn="justLow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</a:rPr>
              <a:t>These conditions can be used in several ways, most commonly in "if statements" and loops.</a:t>
            </a:r>
          </a:p>
          <a:p>
            <a:pPr algn="justLow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</a:rPr>
              <a:t>An "if statement" is written by using the if keyword.</a:t>
            </a:r>
          </a:p>
        </p:txBody>
      </p:sp>
    </p:spTree>
    <p:extLst>
      <p:ext uri="{BB962C8B-B14F-4D97-AF65-F5344CB8AC3E}">
        <p14:creationId xmlns:p14="http://schemas.microsoft.com/office/powerpoint/2010/main" val="2438326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range() Function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function returns a sequence of numbers, starting from 0 by default, and increments by 1 (by default), and ends at a specified number.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Using the range() function: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Note that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range(6)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is not the values of 0 to 6, but the values 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0 to 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458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function defaults to 0 as a starting value, however it is possible to specify the starting value by adding a parameter: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range(2, 6)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which means values from 2 to 6 (but not including 6):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Using the start parameter: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1108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function defaults to increment the sequence by 1, however it is possible to specify the increment value by adding a third parameter: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range(2, 30, </a:t>
            </a:r>
            <a:r>
              <a:rPr lang="en-US" sz="2400" b="1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Increment the sequence with 3 (default is 1):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9574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0"/>
            <a:ext cx="10515600" cy="854439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Else in For Loop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51" y="689548"/>
            <a:ext cx="11557417" cy="6056026"/>
          </a:xfrm>
        </p:spPr>
        <p:txBody>
          <a:bodyPr>
            <a:noAutofit/>
          </a:bodyPr>
          <a:lstStyle/>
          <a:p>
            <a:r>
              <a:rPr lang="en-US" sz="2400" dirty="0"/>
              <a:t>The else keyword in a for loop specifies a block of code to be executed when the loop is finished: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Print all numbers from 0 to 5, and print a message when the loop has ended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"Finally finished!"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/>
              <a:t>Note: The else block will NOT be executed if the loop is stopped by a break statement.</a:t>
            </a:r>
          </a:p>
          <a:p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</a:rPr>
              <a:t>Example: Break the loop when x is 3, and see what happens with the else block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==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break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"Finally finished!"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00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Nested Loops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nested loop is a loop inside a loop.</a:t>
            </a:r>
          </a:p>
          <a:p>
            <a:endParaRPr lang="en-US" sz="2400" dirty="0"/>
          </a:p>
          <a:p>
            <a:r>
              <a:rPr lang="en-US" sz="2400" dirty="0"/>
              <a:t>The "inner loop" will be executed one time for each iteration of the "outer loop":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adj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"red"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"big"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"tasty"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adj: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y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(x, 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11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pass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for loops cannot be empty, but if you for some reason have a for loop with no content, put in the pass statement to avoid getting an error.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[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pass</a:t>
            </a:r>
            <a:endParaRPr lang="en-US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8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784"/>
            <a:ext cx="10515600" cy="6340839"/>
          </a:xfrm>
        </p:spPr>
        <p:txBody>
          <a:bodyPr>
            <a:normAutofit/>
          </a:bodyPr>
          <a:lstStyle/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If statement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b &gt; a: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 is greater than 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/>
              <a:t>Indentation</a:t>
            </a:r>
          </a:p>
          <a:p>
            <a:pPr lvl="1"/>
            <a:r>
              <a:rPr lang="en-US" dirty="0"/>
              <a:t>Python relies on indentation (whitespace at the beginning of a line) to define scope in the code. Other programming languages often use curly-brackets for this purpose</a:t>
            </a:r>
            <a:endParaRPr lang="ar-JO" dirty="0"/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If statement, without indentation (will raise an error)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b &gt; a: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 is greater than 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you will get an error</a:t>
            </a:r>
            <a:endParaRPr lang="en-US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2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84194-0F3F-2B2A-7333-5603387D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else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2DDC8-BAEE-3E0C-826B-F9899652A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keyword catches anything which isn't caught by the preceding conditions.</a:t>
            </a:r>
            <a:endParaRPr lang="ar-JO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b &gt; a: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 is greater than 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 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 is not greater than 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3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585D-642C-4424-156E-80ACD48E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1001076"/>
          </a:xfrm>
        </p:spPr>
        <p:txBody>
          <a:bodyPr/>
          <a:lstStyle/>
          <a:p>
            <a:r>
              <a:rPr lang="en-US" dirty="0" err="1"/>
              <a:t>Elif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811-0207-B5FB-E151-399A1438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09" y="850184"/>
            <a:ext cx="10515600" cy="5157631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</a:pP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sz="2200" b="0" i="0" dirty="0" err="1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elif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keyword is pythons way of saying "if the previous conditions were not true, then try this condition".</a:t>
            </a:r>
          </a:p>
          <a:p>
            <a:pPr algn="l"/>
            <a:r>
              <a:rPr lang="en-US" sz="22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marL="457200" lvl="1" indent="0">
              <a:buNone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b &gt; a: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 is greater than 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elif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== b: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 and b are equal"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 is greater than b"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810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137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Short Hand 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4" y="1124262"/>
            <a:ext cx="11122702" cy="5368613"/>
          </a:xfrm>
        </p:spPr>
        <p:txBody>
          <a:bodyPr>
            <a:noAutofit/>
          </a:bodyPr>
          <a:lstStyle/>
          <a:p>
            <a:r>
              <a:rPr lang="en-US" sz="2400" dirty="0"/>
              <a:t>If you have only one statement to execute, you can put it on the same line as the if statement.</a:t>
            </a:r>
            <a:endParaRPr lang="ar-JO" sz="2400" dirty="0"/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One line if statement: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&gt; b: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 is greater than b"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One line if else statement: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&gt; b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One line if else statement, with 3 conditions: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330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&gt; b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"="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== b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306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00780-8BAC-21EE-DFEF-35D48D86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logical operator (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nd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6760-1D5E-24DE-5116-26B9152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lang="en-US" sz="2400" b="0" i="0" dirty="0"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keyword is a logical operator, and is used to combine conditional statements</a:t>
            </a:r>
            <a:endParaRPr lang="ar-JO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r>
              <a:rPr lang="en-US" sz="2400" dirty="0"/>
              <a:t>Example</a:t>
            </a:r>
          </a:p>
          <a:p>
            <a:pPr algn="l"/>
            <a:r>
              <a:rPr lang="en-US" sz="2400" dirty="0"/>
              <a:t>Test if a is greater than b, AND if c is greater than a: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500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&gt; b and c &gt; a: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"Both conditions are True"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85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F515-3707-6B64-AB6A-B54CDAB4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logical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operator (Or)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868F-52A4-7AE2-9ED2-864E6C4A6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or</a:t>
            </a:r>
            <a:r>
              <a:rPr lang="en-US" sz="2400" dirty="0"/>
              <a:t> keyword is a logical operator, and is used to combine conditional statements:</a:t>
            </a:r>
          </a:p>
          <a:p>
            <a:r>
              <a:rPr lang="en-US" sz="2400" dirty="0"/>
              <a:t>Example</a:t>
            </a:r>
          </a:p>
          <a:p>
            <a:r>
              <a:rPr lang="en-US" sz="2400" dirty="0"/>
              <a:t>Test if a is greater than b, </a:t>
            </a:r>
            <a:r>
              <a:rPr lang="en-US" sz="2400" dirty="0">
                <a:solidFill>
                  <a:srgbClr val="FF0000"/>
                </a:solidFill>
              </a:rPr>
              <a:t>or</a:t>
            </a:r>
            <a:r>
              <a:rPr lang="en-US" sz="2400" dirty="0"/>
              <a:t> if a is greater than c:</a:t>
            </a:r>
          </a:p>
          <a:p>
            <a:endParaRPr lang="en-US" sz="2400" dirty="0"/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33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500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&gt; b or a &gt; c: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"At least one of the conditions is True"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8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08F5-A07D-466E-C11C-DA1E4005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Nested 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31C6-26F3-1FAA-12AF-67FFBB662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rmAutofit/>
          </a:bodyPr>
          <a:lstStyle/>
          <a:p>
            <a:r>
              <a:rPr lang="en-US" sz="2400" dirty="0"/>
              <a:t>You can have </a:t>
            </a:r>
            <a:r>
              <a:rPr lang="en-US" sz="2400" dirty="0">
                <a:solidFill>
                  <a:srgbClr val="FF0000"/>
                </a:solidFill>
              </a:rPr>
              <a:t>if statements inside if statements</a:t>
            </a:r>
            <a:r>
              <a:rPr lang="en-US" sz="2400" dirty="0"/>
              <a:t>, this is called nested if statements.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41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&gt;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"Above ten,"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&gt;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"and also above 20!"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"but not above 20."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5030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1672</Words>
  <Application>Microsoft Office PowerPoint</Application>
  <PresentationFormat>Widescreen</PresentationFormat>
  <Paragraphs>127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Consolas</vt:lpstr>
      <vt:lpstr>Segoe UI</vt:lpstr>
      <vt:lpstr>Verdana</vt:lpstr>
      <vt:lpstr>Office Theme</vt:lpstr>
      <vt:lpstr>Control Structures  (Decision and Repetition)  </vt:lpstr>
      <vt:lpstr>Python Conditions and If statements</vt:lpstr>
      <vt:lpstr>PowerPoint Presentation</vt:lpstr>
      <vt:lpstr>else</vt:lpstr>
      <vt:lpstr>Elif</vt:lpstr>
      <vt:lpstr>Short Hand If</vt:lpstr>
      <vt:lpstr>logical operator (and)</vt:lpstr>
      <vt:lpstr>logical operator (Or)</vt:lpstr>
      <vt:lpstr>Nested If</vt:lpstr>
      <vt:lpstr>PowerPoint Presentation</vt:lpstr>
      <vt:lpstr>Python Loops</vt:lpstr>
      <vt:lpstr>The while Loop</vt:lpstr>
      <vt:lpstr>The break Statement</vt:lpstr>
      <vt:lpstr>The continue Statement</vt:lpstr>
      <vt:lpstr>The else Statement</vt:lpstr>
      <vt:lpstr>Python For Loops</vt:lpstr>
      <vt:lpstr>Looping Through a String</vt:lpstr>
      <vt:lpstr>The break Statement</vt:lpstr>
      <vt:lpstr>The continue Statement</vt:lpstr>
      <vt:lpstr>The range() Function</vt:lpstr>
      <vt:lpstr>PowerPoint Presentation</vt:lpstr>
      <vt:lpstr>PowerPoint Presentation</vt:lpstr>
      <vt:lpstr>Else in For Loop</vt:lpstr>
      <vt:lpstr>Nested Loops</vt:lpstr>
      <vt:lpstr>The pass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 Introduction </dc:title>
  <dc:creator>Mohammad Klaib</dc:creator>
  <cp:lastModifiedBy>Mohammad Klaib</cp:lastModifiedBy>
  <cp:revision>254</cp:revision>
  <dcterms:created xsi:type="dcterms:W3CDTF">2022-10-16T05:14:17Z</dcterms:created>
  <dcterms:modified xsi:type="dcterms:W3CDTF">2022-10-31T09:54:02Z</dcterms:modified>
</cp:coreProperties>
</file>