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9" r:id="rId1"/>
    <p:sldMasterId id="2147484101" r:id="rId2"/>
  </p:sldMasterIdLst>
  <p:notesMasterIdLst>
    <p:notesMasterId r:id="rId82"/>
  </p:notesMasterIdLst>
  <p:sldIdLst>
    <p:sldId id="256" r:id="rId3"/>
    <p:sldId id="1604" r:id="rId4"/>
    <p:sldId id="1893" r:id="rId5"/>
    <p:sldId id="347" r:id="rId6"/>
    <p:sldId id="348" r:id="rId7"/>
    <p:sldId id="349" r:id="rId8"/>
    <p:sldId id="350" r:id="rId9"/>
    <p:sldId id="351" r:id="rId10"/>
    <p:sldId id="436" r:id="rId11"/>
    <p:sldId id="352" r:id="rId12"/>
    <p:sldId id="437" r:id="rId13"/>
    <p:sldId id="465" r:id="rId14"/>
    <p:sldId id="354" r:id="rId15"/>
    <p:sldId id="466" r:id="rId16"/>
    <p:sldId id="467" r:id="rId17"/>
    <p:sldId id="468" r:id="rId18"/>
    <p:sldId id="469" r:id="rId19"/>
    <p:sldId id="470" r:id="rId20"/>
    <p:sldId id="471" r:id="rId21"/>
    <p:sldId id="472" r:id="rId22"/>
    <p:sldId id="473" r:id="rId23"/>
    <p:sldId id="474" r:id="rId24"/>
    <p:sldId id="475" r:id="rId25"/>
    <p:sldId id="353" r:id="rId26"/>
    <p:sldId id="357" r:id="rId27"/>
    <p:sldId id="358" r:id="rId28"/>
    <p:sldId id="476" r:id="rId29"/>
    <p:sldId id="477" r:id="rId30"/>
    <p:sldId id="478" r:id="rId31"/>
    <p:sldId id="479" r:id="rId32"/>
    <p:sldId id="356" r:id="rId33"/>
    <p:sldId id="359" r:id="rId34"/>
    <p:sldId id="438" r:id="rId35"/>
    <p:sldId id="480" r:id="rId36"/>
    <p:sldId id="360" r:id="rId37"/>
    <p:sldId id="362" r:id="rId38"/>
    <p:sldId id="363" r:id="rId39"/>
    <p:sldId id="364" r:id="rId40"/>
    <p:sldId id="365" r:id="rId41"/>
    <p:sldId id="366" r:id="rId42"/>
    <p:sldId id="440" r:id="rId43"/>
    <p:sldId id="441" r:id="rId44"/>
    <p:sldId id="451" r:id="rId45"/>
    <p:sldId id="453" r:id="rId46"/>
    <p:sldId id="454" r:id="rId47"/>
    <p:sldId id="455" r:id="rId48"/>
    <p:sldId id="464" r:id="rId49"/>
    <p:sldId id="487" r:id="rId50"/>
    <p:sldId id="398" r:id="rId51"/>
    <p:sldId id="404" r:id="rId52"/>
    <p:sldId id="405" r:id="rId53"/>
    <p:sldId id="406" r:id="rId54"/>
    <p:sldId id="407" r:id="rId55"/>
    <p:sldId id="425" r:id="rId56"/>
    <p:sldId id="409" r:id="rId57"/>
    <p:sldId id="410" r:id="rId58"/>
    <p:sldId id="411" r:id="rId59"/>
    <p:sldId id="412" r:id="rId60"/>
    <p:sldId id="414" r:id="rId61"/>
    <p:sldId id="427" r:id="rId62"/>
    <p:sldId id="426" r:id="rId63"/>
    <p:sldId id="416" r:id="rId64"/>
    <p:sldId id="1910" r:id="rId65"/>
    <p:sldId id="417" r:id="rId66"/>
    <p:sldId id="429" r:id="rId67"/>
    <p:sldId id="419" r:id="rId68"/>
    <p:sldId id="420" r:id="rId69"/>
    <p:sldId id="430" r:id="rId70"/>
    <p:sldId id="421" r:id="rId71"/>
    <p:sldId id="432" r:id="rId72"/>
    <p:sldId id="431" r:id="rId73"/>
    <p:sldId id="422" r:id="rId74"/>
    <p:sldId id="433" r:id="rId75"/>
    <p:sldId id="423" r:id="rId76"/>
    <p:sldId id="424" r:id="rId77"/>
    <p:sldId id="367" r:id="rId78"/>
    <p:sldId id="444" r:id="rId79"/>
    <p:sldId id="370" r:id="rId80"/>
    <p:sldId id="1909"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60"/>
  </p:normalViewPr>
  <p:slideViewPr>
    <p:cSldViewPr snapToGrid="0">
      <p:cViewPr varScale="1">
        <p:scale>
          <a:sx n="78" d="100"/>
          <a:sy n="78" d="100"/>
        </p:scale>
        <p:origin x="7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3BCFA-6EFF-4B04-9242-97FC1CBEF7E6}"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F2F2E-999E-4FE6-BD56-962AF2F906B2}" type="slidenum">
              <a:rPr lang="en-US" smtClean="0"/>
              <a:t>‹#›</a:t>
            </a:fld>
            <a:endParaRPr lang="en-US"/>
          </a:p>
        </p:txBody>
      </p:sp>
    </p:spTree>
    <p:extLst>
      <p:ext uri="{BB962C8B-B14F-4D97-AF65-F5344CB8AC3E}">
        <p14:creationId xmlns:p14="http://schemas.microsoft.com/office/powerpoint/2010/main" val="24995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7A57-AC3E-5830-1C1E-5917EB12A8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883AB2-E978-250A-C8B0-CD6F1D3916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B7D7AB-E76E-6211-5CCF-F6C9EE46AC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2E250F7-2623-9AC6-F4AB-CED57498B3A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AD2E4A5-2868-93AB-9FBB-A46D174C11AC}"/>
              </a:ext>
            </a:extLst>
          </p:cNvPr>
          <p:cNvSpPr>
            <a:spLocks noGrp="1"/>
          </p:cNvSpPr>
          <p:nvPr>
            <p:ph type="sldNum" sz="quarter" idx="12"/>
          </p:nvPr>
        </p:nvSpPr>
        <p:spPr/>
        <p:txBody>
          <a:bodyPr/>
          <a:lstStyle/>
          <a:p>
            <a:fld id="{1D2C380C-31B6-48D6-97A5-36C62734DED8}" type="slidenum">
              <a:rPr lang="en-US" altLang="en-US" smtClean="0"/>
              <a:pPr/>
              <a:t>‹#›</a:t>
            </a:fld>
            <a:endParaRPr lang="en-US" altLang="en-US"/>
          </a:p>
        </p:txBody>
      </p:sp>
    </p:spTree>
    <p:extLst>
      <p:ext uri="{BB962C8B-B14F-4D97-AF65-F5344CB8AC3E}">
        <p14:creationId xmlns:p14="http://schemas.microsoft.com/office/powerpoint/2010/main" val="130856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446D-3015-B390-AA29-DB1959797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667D2-4FA0-FCEB-881B-E1417DE6FC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4E127-A54E-7117-BABB-166DB0A601C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FAFF227-3DCF-EEA5-1836-15954C6D761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6D0B90B-FD74-1419-7930-6D81F3E3B928}"/>
              </a:ext>
            </a:extLst>
          </p:cNvPr>
          <p:cNvSpPr>
            <a:spLocks noGrp="1"/>
          </p:cNvSpPr>
          <p:nvPr>
            <p:ph type="sldNum" sz="quarter" idx="12"/>
          </p:nvPr>
        </p:nvSpPr>
        <p:spPr/>
        <p:txBody>
          <a:bodyPr/>
          <a:lstStyle/>
          <a:p>
            <a:fld id="{94FB130B-494E-4C5E-9EBD-5618A45CDBF3}" type="slidenum">
              <a:rPr lang="en-US" altLang="en-US" smtClean="0"/>
              <a:pPr/>
              <a:t>‹#›</a:t>
            </a:fld>
            <a:endParaRPr lang="en-US" altLang="en-US"/>
          </a:p>
        </p:txBody>
      </p:sp>
    </p:spTree>
    <p:extLst>
      <p:ext uri="{BB962C8B-B14F-4D97-AF65-F5344CB8AC3E}">
        <p14:creationId xmlns:p14="http://schemas.microsoft.com/office/powerpoint/2010/main" val="5753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77E80-74FA-9B47-39E7-1B6A5D0F87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FC5F0A-0B0F-E317-69EB-93348C1C55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1D805-3FB7-D1F9-9C71-AA4C09B06AE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84B6C34-AF86-5B1D-DE63-00CEA6013D6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47F90F6-0536-AFDE-07B6-03B132B3AB3C}"/>
              </a:ext>
            </a:extLst>
          </p:cNvPr>
          <p:cNvSpPr>
            <a:spLocks noGrp="1"/>
          </p:cNvSpPr>
          <p:nvPr>
            <p:ph type="sldNum" sz="quarter" idx="12"/>
          </p:nvPr>
        </p:nvSpPr>
        <p:spPr/>
        <p:txBody>
          <a:bodyPr/>
          <a:lstStyle/>
          <a:p>
            <a:fld id="{F47B91D6-8F83-4ED3-A8D4-7A605902B6B9}" type="slidenum">
              <a:rPr lang="en-US" altLang="en-US" smtClean="0"/>
              <a:pPr/>
              <a:t>‹#›</a:t>
            </a:fld>
            <a:endParaRPr lang="en-US" altLang="en-US"/>
          </a:p>
        </p:txBody>
      </p:sp>
    </p:spTree>
    <p:extLst>
      <p:ext uri="{BB962C8B-B14F-4D97-AF65-F5344CB8AC3E}">
        <p14:creationId xmlns:p14="http://schemas.microsoft.com/office/powerpoint/2010/main" val="150254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CF5F524-01DC-A9F1-B9FD-3648D6320E0E}"/>
              </a:ext>
            </a:extLst>
          </p:cNvPr>
          <p:cNvSpPr>
            <a:spLocks noGrp="1" noChangeArrowheads="1"/>
          </p:cNvSpPr>
          <p:nvPr>
            <p:ph type="ctrTitle"/>
          </p:nvPr>
        </p:nvSpPr>
        <p:spPr>
          <a:xfrm>
            <a:off x="1219200" y="685800"/>
            <a:ext cx="10295467" cy="1143000"/>
          </a:xfrm>
        </p:spPr>
        <p:txBody>
          <a:bodyPr/>
          <a:lstStyle>
            <a:lvl1pPr>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ED2008B9-4B14-4D48-BDBC-3B0ECF139D5F}"/>
              </a:ext>
            </a:extLst>
          </p:cNvPr>
          <p:cNvSpPr>
            <a:spLocks noGrp="1" noChangeArrowheads="1"/>
          </p:cNvSpPr>
          <p:nvPr>
            <p:ph type="subTitle" idx="1"/>
          </p:nvPr>
        </p:nvSpPr>
        <p:spPr>
          <a:xfrm>
            <a:off x="2844800" y="3886200"/>
            <a:ext cx="8534400" cy="1771650"/>
          </a:xfrm>
        </p:spPr>
        <p:txBody>
          <a:bodyPr/>
          <a:lstStyle>
            <a:lvl1pPr marL="0" indent="0">
              <a:buFontTx/>
              <a:buNone/>
              <a:defRPr>
                <a:latin typeface="Arial Black" panose="020B0A04020102020204" pitchFamily="34" charset="0"/>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56AF1146-F983-D8B3-E040-EE151BAF8363}"/>
              </a:ext>
            </a:extLst>
          </p:cNvPr>
          <p:cNvSpPr>
            <a:spLocks noGrp="1" noChangeArrowheads="1"/>
          </p:cNvSpPr>
          <p:nvPr>
            <p:ph type="dt" sz="half" idx="2"/>
          </p:nvPr>
        </p:nvSpPr>
        <p:spPr>
          <a:xfrm>
            <a:off x="948267" y="6229350"/>
            <a:ext cx="2573867" cy="514350"/>
          </a:xfrm>
        </p:spPr>
        <p:txBody>
          <a:bodyPr/>
          <a:lstStyle>
            <a:lvl1pPr>
              <a:defRPr>
                <a:solidFill>
                  <a:srgbClr val="5E574E"/>
                </a:solidFill>
              </a:defRPr>
            </a:lvl1pPr>
          </a:lstStyle>
          <a:p>
            <a:endParaRPr lang="en-US" altLang="en-US"/>
          </a:p>
        </p:txBody>
      </p:sp>
      <p:sp>
        <p:nvSpPr>
          <p:cNvPr id="3077" name="Rectangle 5">
            <a:extLst>
              <a:ext uri="{FF2B5EF4-FFF2-40B4-BE49-F238E27FC236}">
                <a16:creationId xmlns:a16="http://schemas.microsoft.com/office/drawing/2014/main" id="{CD2E2F16-B4D6-A4DB-A451-D743B47C6442}"/>
              </a:ext>
            </a:extLst>
          </p:cNvPr>
          <p:cNvSpPr>
            <a:spLocks noGrp="1" noChangeArrowheads="1"/>
          </p:cNvSpPr>
          <p:nvPr>
            <p:ph type="ftr" sz="quarter" idx="3"/>
          </p:nvPr>
        </p:nvSpPr>
        <p:spPr>
          <a:xfrm>
            <a:off x="4199467" y="6229350"/>
            <a:ext cx="3793067" cy="514350"/>
          </a:xfrm>
        </p:spPr>
        <p:txBody>
          <a:bodyPr/>
          <a:lstStyle>
            <a:lvl1pPr>
              <a:defRPr>
                <a:solidFill>
                  <a:srgbClr val="5E574E"/>
                </a:solidFill>
              </a:defRPr>
            </a:lvl1pPr>
          </a:lstStyle>
          <a:p>
            <a:endParaRPr lang="en-US" altLang="en-US"/>
          </a:p>
        </p:txBody>
      </p:sp>
      <p:sp>
        <p:nvSpPr>
          <p:cNvPr id="3078" name="Rectangle 6">
            <a:extLst>
              <a:ext uri="{FF2B5EF4-FFF2-40B4-BE49-F238E27FC236}">
                <a16:creationId xmlns:a16="http://schemas.microsoft.com/office/drawing/2014/main" id="{F013B597-7C27-5F57-65C8-33622EE924AB}"/>
              </a:ext>
            </a:extLst>
          </p:cNvPr>
          <p:cNvSpPr>
            <a:spLocks noGrp="1" noChangeArrowheads="1"/>
          </p:cNvSpPr>
          <p:nvPr>
            <p:ph type="sldNum" sz="quarter" idx="4"/>
          </p:nvPr>
        </p:nvSpPr>
        <p:spPr>
          <a:xfrm>
            <a:off x="8805333" y="6229350"/>
            <a:ext cx="2438400" cy="514350"/>
          </a:xfrm>
        </p:spPr>
        <p:txBody>
          <a:bodyPr/>
          <a:lstStyle>
            <a:lvl1pPr>
              <a:defRPr>
                <a:solidFill>
                  <a:srgbClr val="5E574E"/>
                </a:solidFill>
              </a:defRPr>
            </a:lvl1pPr>
          </a:lstStyle>
          <a:p>
            <a:fld id="{F76701E9-46FC-4D14-845C-348229464394}" type="slidenum">
              <a:rPr lang="en-US" altLang="en-US"/>
              <a:pPr/>
              <a:t>‹#›</a:t>
            </a:fld>
            <a:endParaRPr lang="en-US" altLang="en-US"/>
          </a:p>
        </p:txBody>
      </p:sp>
      <p:pic>
        <p:nvPicPr>
          <p:cNvPr id="3079" name="Picture 7">
            <a:extLst>
              <a:ext uri="{FF2B5EF4-FFF2-40B4-BE49-F238E27FC236}">
                <a16:creationId xmlns:a16="http://schemas.microsoft.com/office/drawing/2014/main" id="{CFCA4527-660D-4107-D389-9D1B34C99F02}"/>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219200" y="1828801"/>
            <a:ext cx="109728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445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B526-8A9C-DC0C-42A5-F4C612004A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32AC6D-0002-8CC7-69DB-E54EB2CD7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8CDB0-5698-906E-DC5A-D8E852E38F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E18C154-28D3-A958-8C53-DBD8C75F6F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FD2135-63DD-41E2-3E31-E2D3F5ECA975}"/>
              </a:ext>
            </a:extLst>
          </p:cNvPr>
          <p:cNvSpPr>
            <a:spLocks noGrp="1"/>
          </p:cNvSpPr>
          <p:nvPr>
            <p:ph type="sldNum" sz="quarter" idx="12"/>
          </p:nvPr>
        </p:nvSpPr>
        <p:spPr/>
        <p:txBody>
          <a:bodyPr/>
          <a:lstStyle>
            <a:lvl1pPr>
              <a:defRPr/>
            </a:lvl1pPr>
          </a:lstStyle>
          <a:p>
            <a:fld id="{3E8D4FF8-D08A-4A8F-8730-A0B99AA1D12F}" type="slidenum">
              <a:rPr lang="en-US" altLang="en-US"/>
              <a:pPr/>
              <a:t>‹#›</a:t>
            </a:fld>
            <a:endParaRPr lang="en-US" altLang="en-US"/>
          </a:p>
        </p:txBody>
      </p:sp>
    </p:spTree>
    <p:extLst>
      <p:ext uri="{BB962C8B-B14F-4D97-AF65-F5344CB8AC3E}">
        <p14:creationId xmlns:p14="http://schemas.microsoft.com/office/powerpoint/2010/main" val="1017617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6DE7-D3BE-82DC-3D03-033F8222DC5D}"/>
              </a:ext>
            </a:extLst>
          </p:cNvPr>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F8F20-F1C2-934A-6CC0-B8AAFA0CB04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61CEF7C-AA50-5A13-E092-5097BE1E8B7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15EA12D-5BCA-4B48-2D57-A8725F5D692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169B0C-E2BF-CE88-9EA4-2230D8F2B394}"/>
              </a:ext>
            </a:extLst>
          </p:cNvPr>
          <p:cNvSpPr>
            <a:spLocks noGrp="1"/>
          </p:cNvSpPr>
          <p:nvPr>
            <p:ph type="sldNum" sz="quarter" idx="12"/>
          </p:nvPr>
        </p:nvSpPr>
        <p:spPr/>
        <p:txBody>
          <a:bodyPr/>
          <a:lstStyle>
            <a:lvl1pPr>
              <a:defRPr/>
            </a:lvl1pPr>
          </a:lstStyle>
          <a:p>
            <a:fld id="{0C11A5C4-EF58-41F4-9F5D-E9E17628D631}" type="slidenum">
              <a:rPr lang="en-US" altLang="en-US"/>
              <a:pPr/>
              <a:t>‹#›</a:t>
            </a:fld>
            <a:endParaRPr lang="en-US" altLang="en-US"/>
          </a:p>
        </p:txBody>
      </p:sp>
    </p:spTree>
    <p:extLst>
      <p:ext uri="{BB962C8B-B14F-4D97-AF65-F5344CB8AC3E}">
        <p14:creationId xmlns:p14="http://schemas.microsoft.com/office/powerpoint/2010/main" val="2734392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97C3-20AF-93E6-5FA6-902CCDB6A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AD8DD-0C1C-3B28-49B3-5C955DC4D567}"/>
              </a:ext>
            </a:extLst>
          </p:cNvPr>
          <p:cNvSpPr>
            <a:spLocks noGrp="1"/>
          </p:cNvSpPr>
          <p:nvPr>
            <p:ph sz="half" idx="1"/>
          </p:nvPr>
        </p:nvSpPr>
        <p:spPr>
          <a:xfrm>
            <a:off x="609600" y="1295400"/>
            <a:ext cx="5350933"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10CA2-C144-896A-9BC4-24B1B61CD6D9}"/>
              </a:ext>
            </a:extLst>
          </p:cNvPr>
          <p:cNvSpPr>
            <a:spLocks noGrp="1"/>
          </p:cNvSpPr>
          <p:nvPr>
            <p:ph sz="half" idx="2"/>
          </p:nvPr>
        </p:nvSpPr>
        <p:spPr>
          <a:xfrm>
            <a:off x="6163734" y="1295400"/>
            <a:ext cx="5350933"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73CE38-8495-4303-2790-201874D11B6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45BA065-B5B6-47F3-4B74-3F2000DCACD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07491D1-C63B-EEBA-F4BA-323AB44D812A}"/>
              </a:ext>
            </a:extLst>
          </p:cNvPr>
          <p:cNvSpPr>
            <a:spLocks noGrp="1"/>
          </p:cNvSpPr>
          <p:nvPr>
            <p:ph type="sldNum" sz="quarter" idx="12"/>
          </p:nvPr>
        </p:nvSpPr>
        <p:spPr/>
        <p:txBody>
          <a:bodyPr/>
          <a:lstStyle>
            <a:lvl1pPr>
              <a:defRPr/>
            </a:lvl1pPr>
          </a:lstStyle>
          <a:p>
            <a:fld id="{9368C2AD-BE36-4E21-82B4-F1748EABD2EE}" type="slidenum">
              <a:rPr lang="en-US" altLang="en-US"/>
              <a:pPr/>
              <a:t>‹#›</a:t>
            </a:fld>
            <a:endParaRPr lang="en-US" altLang="en-US"/>
          </a:p>
        </p:txBody>
      </p:sp>
    </p:spTree>
    <p:extLst>
      <p:ext uri="{BB962C8B-B14F-4D97-AF65-F5344CB8AC3E}">
        <p14:creationId xmlns:p14="http://schemas.microsoft.com/office/powerpoint/2010/main" val="423629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5F52-FED5-2A01-C87B-28B8E7C61E7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4CF7DD-BBB5-3F5B-5E68-0A8CCB7B987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4E95E1-C070-D0B7-D42A-2126285539E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6440EF-7F38-7EEB-E785-F0C91B7123F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D55E24-5B31-4FEC-8582-C442520D11FA}"/>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7DA9BA-A9AB-009D-EA0E-B66DB9513D2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B7B0AC8-8C50-57C4-EBED-461DF818242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78954BF-F76D-F105-61A2-1D67661CF4BB}"/>
              </a:ext>
            </a:extLst>
          </p:cNvPr>
          <p:cNvSpPr>
            <a:spLocks noGrp="1"/>
          </p:cNvSpPr>
          <p:nvPr>
            <p:ph type="sldNum" sz="quarter" idx="12"/>
          </p:nvPr>
        </p:nvSpPr>
        <p:spPr/>
        <p:txBody>
          <a:bodyPr/>
          <a:lstStyle>
            <a:lvl1pPr>
              <a:defRPr/>
            </a:lvl1pPr>
          </a:lstStyle>
          <a:p>
            <a:fld id="{04B0E4E7-BF83-47B6-B71B-FECD8785C9CD}" type="slidenum">
              <a:rPr lang="en-US" altLang="en-US"/>
              <a:pPr/>
              <a:t>‹#›</a:t>
            </a:fld>
            <a:endParaRPr lang="en-US" altLang="en-US"/>
          </a:p>
        </p:txBody>
      </p:sp>
    </p:spTree>
    <p:extLst>
      <p:ext uri="{BB962C8B-B14F-4D97-AF65-F5344CB8AC3E}">
        <p14:creationId xmlns:p14="http://schemas.microsoft.com/office/powerpoint/2010/main" val="12816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1180-B7D7-A2AE-EBF0-B1638DDBA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511784-03B3-4186-5646-0BF57EFED3C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1ABBF2B-DB3E-7332-FD3D-15C9652CAA8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0ECEF55-868B-0825-9A74-F7ADA57906F7}"/>
              </a:ext>
            </a:extLst>
          </p:cNvPr>
          <p:cNvSpPr>
            <a:spLocks noGrp="1"/>
          </p:cNvSpPr>
          <p:nvPr>
            <p:ph type="sldNum" sz="quarter" idx="12"/>
          </p:nvPr>
        </p:nvSpPr>
        <p:spPr/>
        <p:txBody>
          <a:bodyPr/>
          <a:lstStyle>
            <a:lvl1pPr>
              <a:defRPr/>
            </a:lvl1pPr>
          </a:lstStyle>
          <a:p>
            <a:fld id="{38A5D10B-4D41-4D5F-BDAA-4128BEDC676C}" type="slidenum">
              <a:rPr lang="en-US" altLang="en-US"/>
              <a:pPr/>
              <a:t>‹#›</a:t>
            </a:fld>
            <a:endParaRPr lang="en-US" altLang="en-US"/>
          </a:p>
        </p:txBody>
      </p:sp>
    </p:spTree>
    <p:extLst>
      <p:ext uri="{BB962C8B-B14F-4D97-AF65-F5344CB8AC3E}">
        <p14:creationId xmlns:p14="http://schemas.microsoft.com/office/powerpoint/2010/main" val="386584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931C69-03B1-1AC8-BBE7-7DCA791F200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417B9E8-717E-A697-17A8-DD235B827C4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A130D55-2283-9C95-6BD5-B40BB6E3979D}"/>
              </a:ext>
            </a:extLst>
          </p:cNvPr>
          <p:cNvSpPr>
            <a:spLocks noGrp="1"/>
          </p:cNvSpPr>
          <p:nvPr>
            <p:ph type="sldNum" sz="quarter" idx="12"/>
          </p:nvPr>
        </p:nvSpPr>
        <p:spPr/>
        <p:txBody>
          <a:bodyPr/>
          <a:lstStyle>
            <a:lvl1pPr>
              <a:defRPr/>
            </a:lvl1pPr>
          </a:lstStyle>
          <a:p>
            <a:fld id="{AA56F499-69AD-4D6D-A74D-432B11B5A67C}" type="slidenum">
              <a:rPr lang="en-US" altLang="en-US"/>
              <a:pPr/>
              <a:t>‹#›</a:t>
            </a:fld>
            <a:endParaRPr lang="en-US" altLang="en-US"/>
          </a:p>
        </p:txBody>
      </p:sp>
    </p:spTree>
    <p:extLst>
      <p:ext uri="{BB962C8B-B14F-4D97-AF65-F5344CB8AC3E}">
        <p14:creationId xmlns:p14="http://schemas.microsoft.com/office/powerpoint/2010/main" val="251447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B21F-19E4-9A3E-42AD-E42E1DFC9559}"/>
              </a:ext>
            </a:extLst>
          </p:cNvPr>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0AFB0D-2015-AAC6-805D-110596AE509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C12FC4-804F-F4BC-6472-A849AED658C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03C20-3E35-5A49-BDC5-F8A13CD4970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4976F15-87C1-143D-3538-85F47FFE21E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DE94AD0-C145-0E39-DABD-0B539C6C0C8B}"/>
              </a:ext>
            </a:extLst>
          </p:cNvPr>
          <p:cNvSpPr>
            <a:spLocks noGrp="1"/>
          </p:cNvSpPr>
          <p:nvPr>
            <p:ph type="sldNum" sz="quarter" idx="12"/>
          </p:nvPr>
        </p:nvSpPr>
        <p:spPr/>
        <p:txBody>
          <a:bodyPr/>
          <a:lstStyle>
            <a:lvl1pPr>
              <a:defRPr/>
            </a:lvl1pPr>
          </a:lstStyle>
          <a:p>
            <a:fld id="{4676BDB2-7A36-401C-BCCC-6B8576755141}" type="slidenum">
              <a:rPr lang="en-US" altLang="en-US"/>
              <a:pPr/>
              <a:t>‹#›</a:t>
            </a:fld>
            <a:endParaRPr lang="en-US" altLang="en-US"/>
          </a:p>
        </p:txBody>
      </p:sp>
    </p:spTree>
    <p:extLst>
      <p:ext uri="{BB962C8B-B14F-4D97-AF65-F5344CB8AC3E}">
        <p14:creationId xmlns:p14="http://schemas.microsoft.com/office/powerpoint/2010/main" val="95833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5368-1AF9-BAF1-BF5D-A96DC07EC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2F1C47-DBDB-4655-05DE-A1CBDF2BDA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2CFAA-932A-C90E-D2C0-528A3A14117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21D5591-D25F-C708-5249-AB1EDCA4AF8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0CDFC38-75FB-05DF-290D-93B025D88481}"/>
              </a:ext>
            </a:extLst>
          </p:cNvPr>
          <p:cNvSpPr>
            <a:spLocks noGrp="1"/>
          </p:cNvSpPr>
          <p:nvPr>
            <p:ph type="sldNum" sz="quarter" idx="12"/>
          </p:nvPr>
        </p:nvSpPr>
        <p:spPr/>
        <p:txBody>
          <a:bodyPr/>
          <a:lstStyle/>
          <a:p>
            <a:fld id="{2EC3FF2C-FC62-4972-B22A-CA4354AF9CB2}" type="slidenum">
              <a:rPr lang="en-US" altLang="en-US" smtClean="0"/>
              <a:pPr/>
              <a:t>‹#›</a:t>
            </a:fld>
            <a:endParaRPr lang="en-US" altLang="en-US"/>
          </a:p>
        </p:txBody>
      </p:sp>
    </p:spTree>
    <p:extLst>
      <p:ext uri="{BB962C8B-B14F-4D97-AF65-F5344CB8AC3E}">
        <p14:creationId xmlns:p14="http://schemas.microsoft.com/office/powerpoint/2010/main" val="1281010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D0EC-4BA5-35E6-92DC-F5371A60C984}"/>
              </a:ext>
            </a:extLst>
          </p:cNvPr>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D2491C-4007-2995-F67F-021B8722309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78AA98-5CC1-B739-7393-28F3AD575F3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C712D2-574A-D3F7-2E29-5B77411725C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D2B47A4-8B7E-C0C7-63E4-91E0E2F87E1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C5BE308-0D9D-B40F-A483-70659D3DEC5F}"/>
              </a:ext>
            </a:extLst>
          </p:cNvPr>
          <p:cNvSpPr>
            <a:spLocks noGrp="1"/>
          </p:cNvSpPr>
          <p:nvPr>
            <p:ph type="sldNum" sz="quarter" idx="12"/>
          </p:nvPr>
        </p:nvSpPr>
        <p:spPr/>
        <p:txBody>
          <a:bodyPr/>
          <a:lstStyle>
            <a:lvl1pPr>
              <a:defRPr/>
            </a:lvl1pPr>
          </a:lstStyle>
          <a:p>
            <a:fld id="{45FD9E85-DF77-46C9-954C-D54BC7F4F650}" type="slidenum">
              <a:rPr lang="en-US" altLang="en-US"/>
              <a:pPr/>
              <a:t>‹#›</a:t>
            </a:fld>
            <a:endParaRPr lang="en-US" altLang="en-US"/>
          </a:p>
        </p:txBody>
      </p:sp>
    </p:spTree>
    <p:extLst>
      <p:ext uri="{BB962C8B-B14F-4D97-AF65-F5344CB8AC3E}">
        <p14:creationId xmlns:p14="http://schemas.microsoft.com/office/powerpoint/2010/main" val="2295990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68AD-F9F4-CD9C-12EE-457F285E37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AC20B9-6BBE-D0AC-546F-7F70C5A497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980B2-4826-AA61-67AA-98036D39899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0EBE433-A6AC-7AC2-85EA-0E4D9148E1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65B0FF-7F00-0169-A9DE-56106EB42B50}"/>
              </a:ext>
            </a:extLst>
          </p:cNvPr>
          <p:cNvSpPr>
            <a:spLocks noGrp="1"/>
          </p:cNvSpPr>
          <p:nvPr>
            <p:ph type="sldNum" sz="quarter" idx="12"/>
          </p:nvPr>
        </p:nvSpPr>
        <p:spPr/>
        <p:txBody>
          <a:bodyPr/>
          <a:lstStyle>
            <a:lvl1pPr>
              <a:defRPr/>
            </a:lvl1pPr>
          </a:lstStyle>
          <a:p>
            <a:fld id="{19DF9870-9D7E-45E6-B1A2-025EA443D1BC}" type="slidenum">
              <a:rPr lang="en-US" altLang="en-US"/>
              <a:pPr/>
              <a:t>‹#›</a:t>
            </a:fld>
            <a:endParaRPr lang="en-US" altLang="en-US"/>
          </a:p>
        </p:txBody>
      </p:sp>
    </p:spTree>
    <p:extLst>
      <p:ext uri="{BB962C8B-B14F-4D97-AF65-F5344CB8AC3E}">
        <p14:creationId xmlns:p14="http://schemas.microsoft.com/office/powerpoint/2010/main" val="2385969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F187C-046A-7A5C-EBB4-86DA62B3E5BC}"/>
              </a:ext>
            </a:extLst>
          </p:cNvPr>
          <p:cNvSpPr>
            <a:spLocks noGrp="1"/>
          </p:cNvSpPr>
          <p:nvPr>
            <p:ph type="title" orient="vert"/>
          </p:nvPr>
        </p:nvSpPr>
        <p:spPr>
          <a:xfrm>
            <a:off x="8788400" y="228600"/>
            <a:ext cx="2726267" cy="58293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53D425-7B82-7782-6265-E07D8787639B}"/>
              </a:ext>
            </a:extLst>
          </p:cNvPr>
          <p:cNvSpPr>
            <a:spLocks noGrp="1"/>
          </p:cNvSpPr>
          <p:nvPr>
            <p:ph type="body" orient="vert" idx="1"/>
          </p:nvPr>
        </p:nvSpPr>
        <p:spPr>
          <a:xfrm>
            <a:off x="609600" y="228600"/>
            <a:ext cx="79756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4A157-C883-3BAC-016C-03F884247E2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177B625-D351-86AC-29CE-3EB0E9237CE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F56C074-B060-4F9D-1468-EA673EAB073A}"/>
              </a:ext>
            </a:extLst>
          </p:cNvPr>
          <p:cNvSpPr>
            <a:spLocks noGrp="1"/>
          </p:cNvSpPr>
          <p:nvPr>
            <p:ph type="sldNum" sz="quarter" idx="12"/>
          </p:nvPr>
        </p:nvSpPr>
        <p:spPr/>
        <p:txBody>
          <a:bodyPr/>
          <a:lstStyle>
            <a:lvl1pPr>
              <a:defRPr/>
            </a:lvl1pPr>
          </a:lstStyle>
          <a:p>
            <a:fld id="{63124BD1-E7C6-4014-85B0-D53AC8E56111}" type="slidenum">
              <a:rPr lang="en-US" altLang="en-US"/>
              <a:pPr/>
              <a:t>‹#›</a:t>
            </a:fld>
            <a:endParaRPr lang="en-US" altLang="en-US"/>
          </a:p>
        </p:txBody>
      </p:sp>
    </p:spTree>
    <p:extLst>
      <p:ext uri="{BB962C8B-B14F-4D97-AF65-F5344CB8AC3E}">
        <p14:creationId xmlns:p14="http://schemas.microsoft.com/office/powerpoint/2010/main" val="1593190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CB9F-920E-B2B4-4065-AE509BA73B3D}"/>
              </a:ext>
            </a:extLst>
          </p:cNvPr>
          <p:cNvSpPr>
            <a:spLocks noGrp="1"/>
          </p:cNvSpPr>
          <p:nvPr>
            <p:ph type="title"/>
          </p:nvPr>
        </p:nvSpPr>
        <p:spPr>
          <a:xfrm>
            <a:off x="626533" y="228600"/>
            <a:ext cx="10871200" cy="685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FB466-07BE-F4A2-36AD-B9ED1D461494}"/>
              </a:ext>
            </a:extLst>
          </p:cNvPr>
          <p:cNvSpPr>
            <a:spLocks noGrp="1"/>
          </p:cNvSpPr>
          <p:nvPr>
            <p:ph type="body" sz="half" idx="1"/>
          </p:nvPr>
        </p:nvSpPr>
        <p:spPr>
          <a:xfrm>
            <a:off x="609600" y="1295400"/>
            <a:ext cx="5350933"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54574B-2D25-4FB8-D1BD-F467765DDF88}"/>
              </a:ext>
            </a:extLst>
          </p:cNvPr>
          <p:cNvSpPr>
            <a:spLocks noGrp="1"/>
          </p:cNvSpPr>
          <p:nvPr>
            <p:ph sz="half" idx="2"/>
          </p:nvPr>
        </p:nvSpPr>
        <p:spPr>
          <a:xfrm>
            <a:off x="6163734" y="1295400"/>
            <a:ext cx="5350933"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B89E5-6ABF-0E51-3443-0DCCAB011D93}"/>
              </a:ext>
            </a:extLst>
          </p:cNvPr>
          <p:cNvSpPr>
            <a:spLocks noGrp="1"/>
          </p:cNvSpPr>
          <p:nvPr>
            <p:ph type="dt" sz="half" idx="10"/>
          </p:nvPr>
        </p:nvSpPr>
        <p:spPr>
          <a:xfrm>
            <a:off x="575733" y="622935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DA1043F-9AA3-A5A2-87F4-4E7D13A81CF8}"/>
              </a:ext>
            </a:extLst>
          </p:cNvPr>
          <p:cNvSpPr>
            <a:spLocks noGrp="1"/>
          </p:cNvSpPr>
          <p:nvPr>
            <p:ph type="ftr" sz="quarter" idx="11"/>
          </p:nvPr>
        </p:nvSpPr>
        <p:spPr>
          <a:xfrm>
            <a:off x="4165600" y="622935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D91C278-99A4-FDA2-1DA2-FC4BFF272699}"/>
              </a:ext>
            </a:extLst>
          </p:cNvPr>
          <p:cNvSpPr>
            <a:spLocks noGrp="1"/>
          </p:cNvSpPr>
          <p:nvPr>
            <p:ph type="sldNum" sz="quarter" idx="12"/>
          </p:nvPr>
        </p:nvSpPr>
        <p:spPr>
          <a:xfrm>
            <a:off x="8940800" y="6248400"/>
            <a:ext cx="2540000" cy="457200"/>
          </a:xfrm>
        </p:spPr>
        <p:txBody>
          <a:bodyPr/>
          <a:lstStyle>
            <a:lvl1pPr>
              <a:defRPr/>
            </a:lvl1pPr>
          </a:lstStyle>
          <a:p>
            <a:fld id="{8E643B11-BF86-47AE-AB7A-1DD9208C7375}" type="slidenum">
              <a:rPr lang="en-US" altLang="en-US"/>
              <a:pPr/>
              <a:t>‹#›</a:t>
            </a:fld>
            <a:endParaRPr lang="en-US" altLang="en-US"/>
          </a:p>
        </p:txBody>
      </p:sp>
    </p:spTree>
    <p:extLst>
      <p:ext uri="{BB962C8B-B14F-4D97-AF65-F5344CB8AC3E}">
        <p14:creationId xmlns:p14="http://schemas.microsoft.com/office/powerpoint/2010/main" val="626863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1B82-5A00-1207-159F-19EBE12FE570}"/>
              </a:ext>
            </a:extLst>
          </p:cNvPr>
          <p:cNvSpPr>
            <a:spLocks noGrp="1"/>
          </p:cNvSpPr>
          <p:nvPr>
            <p:ph type="title" sz="quarter"/>
          </p:nvPr>
        </p:nvSpPr>
        <p:spPr>
          <a:xfrm>
            <a:off x="626533" y="228600"/>
            <a:ext cx="10871200" cy="685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8942300-4C3C-F7B8-94AA-7FDFEEABADFD}"/>
              </a:ext>
            </a:extLst>
          </p:cNvPr>
          <p:cNvSpPr>
            <a:spLocks noGrp="1"/>
          </p:cNvSpPr>
          <p:nvPr>
            <p:ph sz="quarter" idx="1"/>
          </p:nvPr>
        </p:nvSpPr>
        <p:spPr>
          <a:xfrm>
            <a:off x="609600" y="1295400"/>
            <a:ext cx="5350933" cy="230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4A6FCA-9573-0738-8CBC-7B6262DE33D1}"/>
              </a:ext>
            </a:extLst>
          </p:cNvPr>
          <p:cNvSpPr>
            <a:spLocks noGrp="1"/>
          </p:cNvSpPr>
          <p:nvPr>
            <p:ph sz="quarter" idx="2"/>
          </p:nvPr>
        </p:nvSpPr>
        <p:spPr>
          <a:xfrm>
            <a:off x="6163734" y="1295400"/>
            <a:ext cx="5350933" cy="230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130EF6B-C609-DB4B-72DF-92538E2B3BCF}"/>
              </a:ext>
            </a:extLst>
          </p:cNvPr>
          <p:cNvSpPr>
            <a:spLocks noGrp="1"/>
          </p:cNvSpPr>
          <p:nvPr>
            <p:ph sz="quarter" idx="3"/>
          </p:nvPr>
        </p:nvSpPr>
        <p:spPr>
          <a:xfrm>
            <a:off x="609600" y="3752850"/>
            <a:ext cx="5350933" cy="230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C77BFC6A-F0DF-E195-A450-D3CC81C40175}"/>
              </a:ext>
            </a:extLst>
          </p:cNvPr>
          <p:cNvSpPr>
            <a:spLocks noGrp="1"/>
          </p:cNvSpPr>
          <p:nvPr>
            <p:ph sz="quarter" idx="4"/>
          </p:nvPr>
        </p:nvSpPr>
        <p:spPr>
          <a:xfrm>
            <a:off x="6163734" y="3752850"/>
            <a:ext cx="5350933" cy="230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8AB289-E2F4-5951-E6F4-2CBF7E12A912}"/>
              </a:ext>
            </a:extLst>
          </p:cNvPr>
          <p:cNvSpPr>
            <a:spLocks noGrp="1"/>
          </p:cNvSpPr>
          <p:nvPr>
            <p:ph type="dt" sz="half" idx="10"/>
          </p:nvPr>
        </p:nvSpPr>
        <p:spPr>
          <a:xfrm>
            <a:off x="575733" y="6229350"/>
            <a:ext cx="2540000" cy="45720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37C0A5B-7837-F22E-9007-9E7F27B73F60}"/>
              </a:ext>
            </a:extLst>
          </p:cNvPr>
          <p:cNvSpPr>
            <a:spLocks noGrp="1"/>
          </p:cNvSpPr>
          <p:nvPr>
            <p:ph type="ftr" sz="quarter" idx="11"/>
          </p:nvPr>
        </p:nvSpPr>
        <p:spPr>
          <a:xfrm>
            <a:off x="4165600" y="6229350"/>
            <a:ext cx="3860800" cy="45720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37E6316-C183-84BF-F8EF-B2434963BDB8}"/>
              </a:ext>
            </a:extLst>
          </p:cNvPr>
          <p:cNvSpPr>
            <a:spLocks noGrp="1"/>
          </p:cNvSpPr>
          <p:nvPr>
            <p:ph type="sldNum" sz="quarter" idx="12"/>
          </p:nvPr>
        </p:nvSpPr>
        <p:spPr>
          <a:xfrm>
            <a:off x="8940800" y="6248400"/>
            <a:ext cx="2540000" cy="457200"/>
          </a:xfrm>
        </p:spPr>
        <p:txBody>
          <a:bodyPr/>
          <a:lstStyle>
            <a:lvl1pPr>
              <a:defRPr/>
            </a:lvl1pPr>
          </a:lstStyle>
          <a:p>
            <a:fld id="{35A76586-22D2-458A-95D8-C63DEDFF8884}" type="slidenum">
              <a:rPr lang="en-US" altLang="en-US"/>
              <a:pPr/>
              <a:t>‹#›</a:t>
            </a:fld>
            <a:endParaRPr lang="en-US" altLang="en-US"/>
          </a:p>
        </p:txBody>
      </p:sp>
    </p:spTree>
    <p:extLst>
      <p:ext uri="{BB962C8B-B14F-4D97-AF65-F5344CB8AC3E}">
        <p14:creationId xmlns:p14="http://schemas.microsoft.com/office/powerpoint/2010/main" val="357310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3F51-5D78-EFE4-17C5-A8E37A83F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96A17E-88E4-3C2E-4CB5-461DDE4C8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5B448C-FCF9-C3E3-EF1F-CB528900E43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F41D971-ADF9-EFA4-DA5C-01EC2108D5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E15EF67-9EE8-561A-E211-46F3337C157E}"/>
              </a:ext>
            </a:extLst>
          </p:cNvPr>
          <p:cNvSpPr>
            <a:spLocks noGrp="1"/>
          </p:cNvSpPr>
          <p:nvPr>
            <p:ph type="sldNum" sz="quarter" idx="12"/>
          </p:nvPr>
        </p:nvSpPr>
        <p:spPr/>
        <p:txBody>
          <a:bodyPr/>
          <a:lstStyle/>
          <a:p>
            <a:fld id="{AB579C64-2DE4-41A1-B4A0-F58C8F15E4A7}" type="slidenum">
              <a:rPr lang="en-US" altLang="en-US" smtClean="0"/>
              <a:pPr/>
              <a:t>‹#›</a:t>
            </a:fld>
            <a:endParaRPr lang="en-US" altLang="en-US"/>
          </a:p>
        </p:txBody>
      </p:sp>
    </p:spTree>
    <p:extLst>
      <p:ext uri="{BB962C8B-B14F-4D97-AF65-F5344CB8AC3E}">
        <p14:creationId xmlns:p14="http://schemas.microsoft.com/office/powerpoint/2010/main" val="130208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75C4-446E-BB17-60B6-8F94492B5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7B919-05C6-FC1A-1312-4AEF58AA18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6F7C0F-4274-B563-FF21-06A5E458CA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7BCC37-BF92-3323-A5A9-1BD7C0B1DB8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A58B2DC-3EDF-5103-E651-4FA05D8762CD}"/>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5A8976F-7718-9C34-CB2F-EFE9A90FF6D0}"/>
              </a:ext>
            </a:extLst>
          </p:cNvPr>
          <p:cNvSpPr>
            <a:spLocks noGrp="1"/>
          </p:cNvSpPr>
          <p:nvPr>
            <p:ph type="sldNum" sz="quarter" idx="12"/>
          </p:nvPr>
        </p:nvSpPr>
        <p:spPr/>
        <p:txBody>
          <a:bodyPr/>
          <a:lstStyle/>
          <a:p>
            <a:fld id="{83777B8B-D1BE-4184-BD50-3062B717108D}" type="slidenum">
              <a:rPr lang="en-US" altLang="en-US" smtClean="0"/>
              <a:pPr/>
              <a:t>‹#›</a:t>
            </a:fld>
            <a:endParaRPr lang="en-US" altLang="en-US"/>
          </a:p>
        </p:txBody>
      </p:sp>
    </p:spTree>
    <p:extLst>
      <p:ext uri="{BB962C8B-B14F-4D97-AF65-F5344CB8AC3E}">
        <p14:creationId xmlns:p14="http://schemas.microsoft.com/office/powerpoint/2010/main" val="177350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91A9-2437-73E1-1F28-A312D92FFA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375C51-F739-E851-E850-85EC42003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D72E1-F656-0F5C-83CF-EE42606E2B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5008B-72E3-C181-A3EA-EB1F843E5A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5E5561-4923-C011-C44E-9F95FA3A5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CAA9A1-4F28-EB4C-F153-FFE2CAD7815F}"/>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DEAE4D03-CE14-C2C5-4746-8DAD32BFA771}"/>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775B7B78-270B-833D-FD88-12F4DC6AFBE6}"/>
              </a:ext>
            </a:extLst>
          </p:cNvPr>
          <p:cNvSpPr>
            <a:spLocks noGrp="1"/>
          </p:cNvSpPr>
          <p:nvPr>
            <p:ph type="sldNum" sz="quarter" idx="12"/>
          </p:nvPr>
        </p:nvSpPr>
        <p:spPr/>
        <p:txBody>
          <a:bodyPr/>
          <a:lstStyle/>
          <a:p>
            <a:fld id="{653C9B10-4135-4033-955D-27369474A5D5}" type="slidenum">
              <a:rPr lang="en-US" altLang="en-US" smtClean="0"/>
              <a:pPr/>
              <a:t>‹#›</a:t>
            </a:fld>
            <a:endParaRPr lang="en-US" altLang="en-US"/>
          </a:p>
        </p:txBody>
      </p:sp>
    </p:spTree>
    <p:extLst>
      <p:ext uri="{BB962C8B-B14F-4D97-AF65-F5344CB8AC3E}">
        <p14:creationId xmlns:p14="http://schemas.microsoft.com/office/powerpoint/2010/main" val="405658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5E9B-6218-70F2-E843-3E5F362654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E9B2E4-1D2E-A7B0-CC77-B0FBF8CD549C}"/>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AB547A66-EC5A-3596-B710-E8D04677A1D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3F1A711-4F74-DA3F-0A10-5C6B26B855AC}"/>
              </a:ext>
            </a:extLst>
          </p:cNvPr>
          <p:cNvSpPr>
            <a:spLocks noGrp="1"/>
          </p:cNvSpPr>
          <p:nvPr>
            <p:ph type="sldNum" sz="quarter" idx="12"/>
          </p:nvPr>
        </p:nvSpPr>
        <p:spPr/>
        <p:txBody>
          <a:bodyPr/>
          <a:lstStyle/>
          <a:p>
            <a:fld id="{BA933698-9DBD-4EC6-B216-FE3443FCC983}" type="slidenum">
              <a:rPr lang="en-US" altLang="en-US" smtClean="0"/>
              <a:pPr/>
              <a:t>‹#›</a:t>
            </a:fld>
            <a:endParaRPr lang="en-US" altLang="en-US"/>
          </a:p>
        </p:txBody>
      </p:sp>
    </p:spTree>
    <p:extLst>
      <p:ext uri="{BB962C8B-B14F-4D97-AF65-F5344CB8AC3E}">
        <p14:creationId xmlns:p14="http://schemas.microsoft.com/office/powerpoint/2010/main" val="426835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B260A4-0088-0600-85B3-46ED33C2F4B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F44253E5-E0DC-009F-ED9F-34166C139B96}"/>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EE950BF-AC7C-3FB6-1F7C-AC9B7FDF6BF9}"/>
              </a:ext>
            </a:extLst>
          </p:cNvPr>
          <p:cNvSpPr>
            <a:spLocks noGrp="1"/>
          </p:cNvSpPr>
          <p:nvPr>
            <p:ph type="sldNum" sz="quarter" idx="12"/>
          </p:nvPr>
        </p:nvSpPr>
        <p:spPr/>
        <p:txBody>
          <a:bodyPr/>
          <a:lstStyle/>
          <a:p>
            <a:fld id="{B0F74763-5E86-4F80-8C8B-D5E70053E767}" type="slidenum">
              <a:rPr lang="en-US" altLang="en-US" smtClean="0"/>
              <a:pPr/>
              <a:t>‹#›</a:t>
            </a:fld>
            <a:endParaRPr lang="en-US" altLang="en-US"/>
          </a:p>
        </p:txBody>
      </p:sp>
    </p:spTree>
    <p:extLst>
      <p:ext uri="{BB962C8B-B14F-4D97-AF65-F5344CB8AC3E}">
        <p14:creationId xmlns:p14="http://schemas.microsoft.com/office/powerpoint/2010/main" val="369748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4DF7-635C-BE04-DED0-A86EACD60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D7EAFA-36EF-78C4-C988-D87F02ED4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7CB5F5-DB4E-97E5-5855-FFFA76C70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A687A-B3D6-3630-970E-E817C1C88A6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A4D7A35-617B-CC9E-19C8-82B3E75587F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9E2E123-3A03-3341-3E7F-7AB86341A008}"/>
              </a:ext>
            </a:extLst>
          </p:cNvPr>
          <p:cNvSpPr>
            <a:spLocks noGrp="1"/>
          </p:cNvSpPr>
          <p:nvPr>
            <p:ph type="sldNum" sz="quarter" idx="12"/>
          </p:nvPr>
        </p:nvSpPr>
        <p:spPr/>
        <p:txBody>
          <a:bodyPr/>
          <a:lstStyle/>
          <a:p>
            <a:fld id="{618800A2-546E-4B9F-ACC5-AB105B00E195}" type="slidenum">
              <a:rPr lang="en-US" altLang="en-US" smtClean="0"/>
              <a:pPr/>
              <a:t>‹#›</a:t>
            </a:fld>
            <a:endParaRPr lang="en-US" altLang="en-US"/>
          </a:p>
        </p:txBody>
      </p:sp>
    </p:spTree>
    <p:extLst>
      <p:ext uri="{BB962C8B-B14F-4D97-AF65-F5344CB8AC3E}">
        <p14:creationId xmlns:p14="http://schemas.microsoft.com/office/powerpoint/2010/main" val="187981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E540-F13C-2634-FCBE-1B02F3ABC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E792B9-5AFB-446F-BF1C-8350556C9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F5C5EF-79A8-E931-8585-E87A496A9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C01E3-24C3-40DF-20FC-A43F62BDFC97}"/>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5960919-D1E0-A17B-7D38-F04C4D47454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A928DBF-AC78-5F0E-3AA8-15BDA288DB96}"/>
              </a:ext>
            </a:extLst>
          </p:cNvPr>
          <p:cNvSpPr>
            <a:spLocks noGrp="1"/>
          </p:cNvSpPr>
          <p:nvPr>
            <p:ph type="sldNum" sz="quarter" idx="12"/>
          </p:nvPr>
        </p:nvSpPr>
        <p:spPr/>
        <p:txBody>
          <a:bodyPr/>
          <a:lstStyle/>
          <a:p>
            <a:fld id="{92975662-D5B4-4C75-8825-6249E728B131}" type="slidenum">
              <a:rPr lang="en-US" altLang="en-US" smtClean="0"/>
              <a:pPr/>
              <a:t>‹#›</a:t>
            </a:fld>
            <a:endParaRPr lang="en-US" altLang="en-US"/>
          </a:p>
        </p:txBody>
      </p:sp>
    </p:spTree>
    <p:extLst>
      <p:ext uri="{BB962C8B-B14F-4D97-AF65-F5344CB8AC3E}">
        <p14:creationId xmlns:p14="http://schemas.microsoft.com/office/powerpoint/2010/main" val="152557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EB5FA-B71A-8CAE-387B-EE4F69390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B72ABF-367A-E9A5-897D-5559480A3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26CD4-2116-AD50-B735-6B8E32BFB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144C4BF7-91E1-BC79-2FA2-FF91F0F2F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54F54AF-5B6D-03F3-F390-0C35072B8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00C73-561C-4CFD-B514-142AAF23C513}" type="slidenum">
              <a:rPr lang="en-US" altLang="en-US" smtClean="0"/>
              <a:pPr/>
              <a:t>‹#›</a:t>
            </a:fld>
            <a:endParaRPr lang="en-US" altLang="en-US"/>
          </a:p>
        </p:txBody>
      </p:sp>
    </p:spTree>
    <p:extLst>
      <p:ext uri="{BB962C8B-B14F-4D97-AF65-F5344CB8AC3E}">
        <p14:creationId xmlns:p14="http://schemas.microsoft.com/office/powerpoint/2010/main" val="2281770280"/>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BE32708-7013-D415-BC90-4E04A613F44D}"/>
              </a:ext>
            </a:extLst>
          </p:cNvPr>
          <p:cNvSpPr>
            <a:spLocks noGrp="1" noChangeArrowheads="1"/>
          </p:cNvSpPr>
          <p:nvPr>
            <p:ph type="title"/>
          </p:nvPr>
        </p:nvSpPr>
        <p:spPr bwMode="auto">
          <a:xfrm>
            <a:off x="626533" y="228600"/>
            <a:ext cx="10871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40579E16-A3EB-738E-AA5C-86F42BCE3DAA}"/>
              </a:ext>
            </a:extLst>
          </p:cNvPr>
          <p:cNvSpPr>
            <a:spLocks noGrp="1" noChangeArrowheads="1"/>
          </p:cNvSpPr>
          <p:nvPr>
            <p:ph type="body" idx="1"/>
          </p:nvPr>
        </p:nvSpPr>
        <p:spPr bwMode="auto">
          <a:xfrm>
            <a:off x="609600" y="1295400"/>
            <a:ext cx="10905067"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F1CB89CE-BAB6-8F31-210D-5AB4CE986E3E}"/>
              </a:ext>
            </a:extLst>
          </p:cNvPr>
          <p:cNvSpPr>
            <a:spLocks noGrp="1" noChangeArrowheads="1"/>
          </p:cNvSpPr>
          <p:nvPr>
            <p:ph type="dt" sz="half" idx="2"/>
          </p:nvPr>
        </p:nvSpPr>
        <p:spPr bwMode="auto">
          <a:xfrm>
            <a:off x="575733" y="622935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panose="020B0604020202020204" pitchFamily="34" charset="0"/>
              </a:defRPr>
            </a:lvl1pPr>
          </a:lstStyle>
          <a:p>
            <a:endParaRPr lang="en-US" altLang="en-US"/>
          </a:p>
        </p:txBody>
      </p:sp>
      <p:sp>
        <p:nvSpPr>
          <p:cNvPr id="2053" name="Rectangle 5">
            <a:extLst>
              <a:ext uri="{FF2B5EF4-FFF2-40B4-BE49-F238E27FC236}">
                <a16:creationId xmlns:a16="http://schemas.microsoft.com/office/drawing/2014/main" id="{6A5E74BE-E2C9-86AF-B97C-1D8F46ADCE3A}"/>
              </a:ext>
            </a:extLst>
          </p:cNvPr>
          <p:cNvSpPr>
            <a:spLocks noGrp="1" noChangeArrowheads="1"/>
          </p:cNvSpPr>
          <p:nvPr>
            <p:ph type="ftr" sz="quarter" idx="3"/>
          </p:nvPr>
        </p:nvSpPr>
        <p:spPr bwMode="auto">
          <a:xfrm>
            <a:off x="4165600" y="622935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defRPr>
            </a:lvl1pPr>
          </a:lstStyle>
          <a:p>
            <a:endParaRPr lang="en-US" altLang="en-US"/>
          </a:p>
        </p:txBody>
      </p:sp>
      <p:sp>
        <p:nvSpPr>
          <p:cNvPr id="2054" name="Rectangle 6">
            <a:extLst>
              <a:ext uri="{FF2B5EF4-FFF2-40B4-BE49-F238E27FC236}">
                <a16:creationId xmlns:a16="http://schemas.microsoft.com/office/drawing/2014/main" id="{2129CB58-FA69-2447-3E17-E3DF68B6EC75}"/>
              </a:ext>
            </a:extLst>
          </p:cNvPr>
          <p:cNvSpPr>
            <a:spLocks noGrp="1" noChangeArrowheads="1"/>
          </p:cNvSpPr>
          <p:nvPr>
            <p:ph type="sldNum" sz="quarter" idx="4"/>
          </p:nvPr>
        </p:nvSpPr>
        <p:spPr bwMode="auto">
          <a:xfrm>
            <a:off x="89408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panose="020B0604020202020204" pitchFamily="34" charset="0"/>
              </a:defRPr>
            </a:lvl1pPr>
          </a:lstStyle>
          <a:p>
            <a:fld id="{1B14A055-7D8D-4916-8714-9C6E28A26785}" type="slidenum">
              <a:rPr lang="en-US" altLang="en-US"/>
              <a:pPr/>
              <a:t>‹#›</a:t>
            </a:fld>
            <a:endParaRPr lang="en-US" altLang="en-US"/>
          </a:p>
        </p:txBody>
      </p:sp>
      <p:pic>
        <p:nvPicPr>
          <p:cNvPr id="2055" name="Picture 7">
            <a:extLst>
              <a:ext uri="{FF2B5EF4-FFF2-40B4-BE49-F238E27FC236}">
                <a16:creationId xmlns:a16="http://schemas.microsoft.com/office/drawing/2014/main" id="{B2D1B03B-AB05-E5D4-0307-6322D9A48882}"/>
              </a:ext>
            </a:extLst>
          </p:cNvPr>
          <p:cNvPicPr>
            <a:picLocks noChangeAspect="1" noChangeArrowheads="1"/>
          </p:cNvPicPr>
          <p:nvPr/>
        </p:nvPicPr>
        <p:blipFill>
          <a:blip r:embed="rId15">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219200" y="911226"/>
            <a:ext cx="109728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667994"/>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Lst>
  <p:hf hdr="0" ftr="0" dt="0"/>
  <p:txStyles>
    <p:titleStyle>
      <a:lvl1pPr algn="l" rtl="0" eaLnBrk="0" fontAlgn="base" hangingPunct="0">
        <a:spcBef>
          <a:spcPct val="0"/>
        </a:spcBef>
        <a:spcAft>
          <a:spcPct val="0"/>
        </a:spcAft>
        <a:defRPr kumimoji="1" sz="2400" b="1" kern="1200">
          <a:solidFill>
            <a:schemeClr val="tx2"/>
          </a:solidFill>
          <a:latin typeface="+mj-lt"/>
          <a:ea typeface="+mj-ea"/>
          <a:cs typeface="+mj-cs"/>
        </a:defRPr>
      </a:lvl1pPr>
      <a:lvl2pPr algn="l" rtl="0" eaLnBrk="0" fontAlgn="base" hangingPunct="0">
        <a:spcBef>
          <a:spcPct val="0"/>
        </a:spcBef>
        <a:spcAft>
          <a:spcPct val="0"/>
        </a:spcAft>
        <a:defRPr kumimoji="1" sz="2400" b="1">
          <a:solidFill>
            <a:schemeClr val="tx2"/>
          </a:solidFill>
          <a:latin typeface="Helvetica" panose="020B0604020202020204" pitchFamily="34" charset="0"/>
        </a:defRPr>
      </a:lvl2pPr>
      <a:lvl3pPr algn="l" rtl="0" eaLnBrk="0" fontAlgn="base" hangingPunct="0">
        <a:spcBef>
          <a:spcPct val="0"/>
        </a:spcBef>
        <a:spcAft>
          <a:spcPct val="0"/>
        </a:spcAft>
        <a:defRPr kumimoji="1" sz="2400" b="1">
          <a:solidFill>
            <a:schemeClr val="tx2"/>
          </a:solidFill>
          <a:latin typeface="Helvetica" panose="020B0604020202020204" pitchFamily="34" charset="0"/>
        </a:defRPr>
      </a:lvl3pPr>
      <a:lvl4pPr algn="l" rtl="0" eaLnBrk="0" fontAlgn="base" hangingPunct="0">
        <a:spcBef>
          <a:spcPct val="0"/>
        </a:spcBef>
        <a:spcAft>
          <a:spcPct val="0"/>
        </a:spcAft>
        <a:defRPr kumimoji="1" sz="2400" b="1">
          <a:solidFill>
            <a:schemeClr val="tx2"/>
          </a:solidFill>
          <a:latin typeface="Helvetica" panose="020B0604020202020204" pitchFamily="34" charset="0"/>
        </a:defRPr>
      </a:lvl4pPr>
      <a:lvl5pPr algn="l" rtl="0" eaLnBrk="0" fontAlgn="base" hangingPunct="0">
        <a:spcBef>
          <a:spcPct val="0"/>
        </a:spcBef>
        <a:spcAft>
          <a:spcPct val="0"/>
        </a:spcAft>
        <a:defRPr kumimoji="1" sz="2400" b="1">
          <a:solidFill>
            <a:schemeClr val="tx2"/>
          </a:solidFill>
          <a:latin typeface="Helvetica" panose="020B0604020202020204" pitchFamily="34" charset="0"/>
        </a:defRPr>
      </a:lvl5pPr>
      <a:lvl6pPr marL="457200" algn="l" rtl="0" eaLnBrk="0" fontAlgn="base" hangingPunct="0">
        <a:spcBef>
          <a:spcPct val="0"/>
        </a:spcBef>
        <a:spcAft>
          <a:spcPct val="0"/>
        </a:spcAft>
        <a:defRPr kumimoji="1" sz="2400" b="1">
          <a:solidFill>
            <a:schemeClr val="tx2"/>
          </a:solidFill>
          <a:latin typeface="Helvetica" panose="020B0604020202020204" pitchFamily="34" charset="0"/>
        </a:defRPr>
      </a:lvl6pPr>
      <a:lvl7pPr marL="914400" algn="l" rtl="0" eaLnBrk="0" fontAlgn="base" hangingPunct="0">
        <a:spcBef>
          <a:spcPct val="0"/>
        </a:spcBef>
        <a:spcAft>
          <a:spcPct val="0"/>
        </a:spcAft>
        <a:defRPr kumimoji="1" sz="2400" b="1">
          <a:solidFill>
            <a:schemeClr val="tx2"/>
          </a:solidFill>
          <a:latin typeface="Helvetica" panose="020B0604020202020204" pitchFamily="34" charset="0"/>
        </a:defRPr>
      </a:lvl7pPr>
      <a:lvl8pPr marL="1371600" algn="l" rtl="0" eaLnBrk="0" fontAlgn="base" hangingPunct="0">
        <a:spcBef>
          <a:spcPct val="0"/>
        </a:spcBef>
        <a:spcAft>
          <a:spcPct val="0"/>
        </a:spcAft>
        <a:defRPr kumimoji="1" sz="2400" b="1">
          <a:solidFill>
            <a:schemeClr val="tx2"/>
          </a:solidFill>
          <a:latin typeface="Helvetica" panose="020B0604020202020204" pitchFamily="34" charset="0"/>
        </a:defRPr>
      </a:lvl8pPr>
      <a:lvl9pPr marL="1828800" algn="l" rtl="0" eaLnBrk="0" fontAlgn="base" hangingPunct="0">
        <a:spcBef>
          <a:spcPct val="0"/>
        </a:spcBef>
        <a:spcAft>
          <a:spcPct val="0"/>
        </a:spcAft>
        <a:defRPr kumimoji="1" sz="2400" b="1">
          <a:solidFill>
            <a:schemeClr val="tx2"/>
          </a:solidFill>
          <a:latin typeface="Helvetica" panose="020B0604020202020204" pitchFamily="34" charset="0"/>
        </a:defRPr>
      </a:lvl9pPr>
    </p:titleStyle>
    <p:bodyStyle>
      <a:lvl1pPr marL="342900" indent="-342900" algn="l" rtl="0" eaLnBrk="0" fontAlgn="base" hangingPunct="0">
        <a:spcBef>
          <a:spcPct val="20000"/>
        </a:spcBef>
        <a:spcAft>
          <a:spcPct val="0"/>
        </a:spcAft>
        <a:buClr>
          <a:schemeClr val="tx1"/>
        </a:buClr>
        <a:buChar char="•"/>
        <a:defRPr kumimoji="1"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kumimoji="1"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kumimoji="1" sz="14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9.gif"/><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5.bin"/><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6.bin"/><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7.bin"/><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8.bin"/><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9.bin"/><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1183-EB58-543A-9FE5-FB2DDFAE2B91}"/>
              </a:ext>
            </a:extLst>
          </p:cNvPr>
          <p:cNvSpPr>
            <a:spLocks noGrp="1"/>
          </p:cNvSpPr>
          <p:nvPr>
            <p:ph type="ctrTitle"/>
          </p:nvPr>
        </p:nvSpPr>
        <p:spPr>
          <a:xfrm>
            <a:off x="5329084" y="490537"/>
            <a:ext cx="6862915" cy="1628775"/>
          </a:xfrm>
        </p:spPr>
        <p:txBody>
          <a:bodyPr vert="horz" lIns="91440" tIns="45720" rIns="91440" bIns="45720" rtlCol="0" anchor="b">
            <a:normAutofit/>
          </a:bodyPr>
          <a:lstStyle/>
          <a:p>
            <a:pPr algn="l"/>
            <a:r>
              <a:rPr lang="en-US" sz="3700" dirty="0"/>
              <a:t>06 – Adversarial Search and Games</a:t>
            </a:r>
          </a:p>
        </p:txBody>
      </p:sp>
      <p:pic>
        <p:nvPicPr>
          <p:cNvPr id="35" name="Picture 34" descr="Magnifying glass on clear background">
            <a:extLst>
              <a:ext uri="{FF2B5EF4-FFF2-40B4-BE49-F238E27FC236}">
                <a16:creationId xmlns:a16="http://schemas.microsoft.com/office/drawing/2014/main" id="{D8DDEB56-0535-0A60-C0D0-809B8A67491A}"/>
              </a:ext>
            </a:extLst>
          </p:cNvPr>
          <p:cNvPicPr>
            <a:picLocks noChangeAspect="1"/>
          </p:cNvPicPr>
          <p:nvPr/>
        </p:nvPicPr>
        <p:blipFill rotWithShape="1">
          <a:blip r:embed="rId2"/>
          <a:srcRect l="32939" r="7713" b="-2"/>
          <a:stretch/>
        </p:blipFill>
        <p:spPr>
          <a:xfrm>
            <a:off x="3" y="1587"/>
            <a:ext cx="5181598"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ubtitle 2">
            <a:extLst>
              <a:ext uri="{FF2B5EF4-FFF2-40B4-BE49-F238E27FC236}">
                <a16:creationId xmlns:a16="http://schemas.microsoft.com/office/drawing/2014/main" id="{0F26443A-06AC-4A7D-D2A1-48923D350330}"/>
              </a:ext>
            </a:extLst>
          </p:cNvPr>
          <p:cNvSpPr>
            <a:spLocks noGrp="1"/>
          </p:cNvSpPr>
          <p:nvPr>
            <p:ph type="subTitle" idx="1"/>
          </p:nvPr>
        </p:nvSpPr>
        <p:spPr>
          <a:xfrm>
            <a:off x="6114709" y="2614614"/>
            <a:ext cx="5291663" cy="3752849"/>
          </a:xfrm>
        </p:spPr>
        <p:txBody>
          <a:bodyPr vert="horz" lIns="91440" tIns="45720" rIns="91440" bIns="45720" rtlCol="0">
            <a:normAutofit/>
          </a:bodyPr>
          <a:lstStyle/>
          <a:p>
            <a:pPr indent="-228600" algn="l">
              <a:buFont typeface="Arial" panose="020B0604020202020204" pitchFamily="34" charset="0"/>
              <a:buChar char="•"/>
            </a:pPr>
            <a:r>
              <a:rPr lang="en-US" sz="2000" b="1" dirty="0"/>
              <a:t>Compiled by: Dr. Mohammad Alhawarat</a:t>
            </a:r>
          </a:p>
          <a:p>
            <a:pPr indent="-228600" algn="l">
              <a:buFont typeface="Arial" panose="020B0604020202020204" pitchFamily="34" charset="0"/>
              <a:buChar char="•"/>
            </a:pPr>
            <a:r>
              <a:rPr lang="en-US" sz="2000" b="1" dirty="0"/>
              <a:t>Department of Computer Science</a:t>
            </a:r>
          </a:p>
          <a:p>
            <a:pPr indent="-228600" algn="l">
              <a:buFont typeface="Arial" panose="020B0604020202020204" pitchFamily="34" charset="0"/>
              <a:buChar char="•"/>
            </a:pPr>
            <a:r>
              <a:rPr lang="en-US" sz="2000" b="1" dirty="0"/>
              <a:t>Faculty of Information Technology</a:t>
            </a:r>
          </a:p>
          <a:p>
            <a:pPr indent="-228600" algn="l">
              <a:buFont typeface="Arial" panose="020B0604020202020204" pitchFamily="34" charset="0"/>
              <a:buChar char="•"/>
            </a:pPr>
            <a:r>
              <a:rPr lang="en-US" sz="2000" b="1" dirty="0"/>
              <a:t>Middle East University</a:t>
            </a:r>
          </a:p>
          <a:p>
            <a:pPr indent="-228600" algn="l">
              <a:buFont typeface="Arial" panose="020B0604020202020204" pitchFamily="34" charset="0"/>
              <a:buChar char="•"/>
            </a:pPr>
            <a:r>
              <a:rPr lang="en-US" sz="2000" b="1" dirty="0"/>
              <a:t>Spring 2023</a:t>
            </a:r>
          </a:p>
        </p:txBody>
      </p:sp>
    </p:spTree>
    <p:extLst>
      <p:ext uri="{BB962C8B-B14F-4D97-AF65-F5344CB8AC3E}">
        <p14:creationId xmlns:p14="http://schemas.microsoft.com/office/powerpoint/2010/main" val="186204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0FE807C3-58F1-BF09-37B4-7FA12FE51F58}"/>
              </a:ext>
            </a:extLst>
          </p:cNvPr>
          <p:cNvSpPr>
            <a:spLocks noGrp="1"/>
          </p:cNvSpPr>
          <p:nvPr>
            <p:ph type="sldNum" sz="quarter" idx="12"/>
          </p:nvPr>
        </p:nvSpPr>
        <p:spPr/>
        <p:txBody>
          <a:bodyPr/>
          <a:lstStyle/>
          <a:p>
            <a:pPr eaLnBrk="0" fontAlgn="base" hangingPunct="0">
              <a:spcAft>
                <a:spcPct val="0"/>
              </a:spcAft>
            </a:pPr>
            <a:fld id="{36B9415E-EF02-4254-B9A0-0B9234F01F74}" type="slidenum">
              <a:rPr lang="en-US" altLang="en-US">
                <a:solidFill>
                  <a:srgbClr val="5E574E"/>
                </a:solidFill>
              </a:rPr>
              <a:pPr eaLnBrk="0" fontAlgn="base" hangingPunct="0">
                <a:spcAft>
                  <a:spcPct val="0"/>
                </a:spcAft>
              </a:pPr>
              <a:t>10</a:t>
            </a:fld>
            <a:endParaRPr lang="en-US" altLang="en-US">
              <a:solidFill>
                <a:srgbClr val="5E574E"/>
              </a:solidFill>
            </a:endParaRPr>
          </a:p>
        </p:txBody>
      </p:sp>
      <p:sp>
        <p:nvSpPr>
          <p:cNvPr id="193538" name="Rectangle 2">
            <a:extLst>
              <a:ext uri="{FF2B5EF4-FFF2-40B4-BE49-F238E27FC236}">
                <a16:creationId xmlns:a16="http://schemas.microsoft.com/office/drawing/2014/main" id="{AD704EB6-ACC3-82F6-F7C9-BBE73AB86C56}"/>
              </a:ext>
            </a:extLst>
          </p:cNvPr>
          <p:cNvSpPr>
            <a:spLocks noGrp="1" noChangeArrowheads="1"/>
          </p:cNvSpPr>
          <p:nvPr>
            <p:ph type="title"/>
          </p:nvPr>
        </p:nvSpPr>
        <p:spPr/>
        <p:txBody>
          <a:bodyPr/>
          <a:lstStyle/>
          <a:p>
            <a:r>
              <a:rPr lang="en-US" altLang="en-US"/>
              <a:t>Example: Tic-Tac-Toe</a:t>
            </a:r>
          </a:p>
        </p:txBody>
      </p:sp>
      <p:pic>
        <p:nvPicPr>
          <p:cNvPr id="193540" name="Picture 4">
            <a:extLst>
              <a:ext uri="{FF2B5EF4-FFF2-40B4-BE49-F238E27FC236}">
                <a16:creationId xmlns:a16="http://schemas.microsoft.com/office/drawing/2014/main" id="{FBDE35BC-EA50-AF61-5627-8694D1A64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99" r="3999" b="13333"/>
          <a:stretch>
            <a:fillRect/>
          </a:stretch>
        </p:blipFill>
        <p:spPr bwMode="auto">
          <a:xfrm>
            <a:off x="2590800" y="1295400"/>
            <a:ext cx="7010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93541" name="Line 5">
            <a:extLst>
              <a:ext uri="{FF2B5EF4-FFF2-40B4-BE49-F238E27FC236}">
                <a16:creationId xmlns:a16="http://schemas.microsoft.com/office/drawing/2014/main" id="{0591C949-951C-1D90-3216-F2E8394F247E}"/>
              </a:ext>
            </a:extLst>
          </p:cNvPr>
          <p:cNvSpPr>
            <a:spLocks noChangeShapeType="1"/>
          </p:cNvSpPr>
          <p:nvPr/>
        </p:nvSpPr>
        <p:spPr bwMode="auto">
          <a:xfrm>
            <a:off x="6248400" y="1371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26BAF9F9-0F28-9D48-0839-A529513DD60F}"/>
              </a:ext>
            </a:extLst>
          </p:cNvPr>
          <p:cNvSpPr>
            <a:spLocks noGrp="1"/>
          </p:cNvSpPr>
          <p:nvPr>
            <p:ph type="sldNum" sz="quarter" idx="12"/>
          </p:nvPr>
        </p:nvSpPr>
        <p:spPr/>
        <p:txBody>
          <a:bodyPr/>
          <a:lstStyle/>
          <a:p>
            <a:pPr eaLnBrk="0" fontAlgn="base" hangingPunct="0">
              <a:spcAft>
                <a:spcPct val="0"/>
              </a:spcAft>
            </a:pPr>
            <a:fld id="{383D981D-E933-455A-81F1-DC7DC4693AAD}" type="slidenum">
              <a:rPr lang="en-US" altLang="en-US">
                <a:solidFill>
                  <a:srgbClr val="5E574E"/>
                </a:solidFill>
              </a:rPr>
              <a:pPr eaLnBrk="0" fontAlgn="base" hangingPunct="0">
                <a:spcAft>
                  <a:spcPct val="0"/>
                </a:spcAft>
              </a:pPr>
              <a:t>11</a:t>
            </a:fld>
            <a:endParaRPr lang="en-US" altLang="en-US">
              <a:solidFill>
                <a:srgbClr val="5E574E"/>
              </a:solidFill>
            </a:endParaRPr>
          </a:p>
        </p:txBody>
      </p:sp>
      <p:sp>
        <p:nvSpPr>
          <p:cNvPr id="296962" name="Rectangle 2">
            <a:extLst>
              <a:ext uri="{FF2B5EF4-FFF2-40B4-BE49-F238E27FC236}">
                <a16:creationId xmlns:a16="http://schemas.microsoft.com/office/drawing/2014/main" id="{7C9E4613-1030-8A6D-F6C5-00ED79266E90}"/>
              </a:ext>
            </a:extLst>
          </p:cNvPr>
          <p:cNvSpPr>
            <a:spLocks noGrp="1" noChangeArrowheads="1"/>
          </p:cNvSpPr>
          <p:nvPr>
            <p:ph type="title"/>
          </p:nvPr>
        </p:nvSpPr>
        <p:spPr/>
        <p:txBody>
          <a:bodyPr/>
          <a:lstStyle/>
          <a:p>
            <a:r>
              <a:rPr lang="en-US" altLang="en-US"/>
              <a:t>Type of games</a:t>
            </a:r>
          </a:p>
        </p:txBody>
      </p:sp>
      <p:graphicFrame>
        <p:nvGraphicFramePr>
          <p:cNvPr id="296963" name="Object 3">
            <a:extLst>
              <a:ext uri="{FF2B5EF4-FFF2-40B4-BE49-F238E27FC236}">
                <a16:creationId xmlns:a16="http://schemas.microsoft.com/office/drawing/2014/main" id="{DA96D7D1-6835-DECB-F2D4-C9DFBCDFE9B2}"/>
              </a:ext>
            </a:extLst>
          </p:cNvPr>
          <p:cNvGraphicFramePr>
            <a:graphicFrameLocks noChangeAspect="1"/>
          </p:cNvGraphicFramePr>
          <p:nvPr/>
        </p:nvGraphicFramePr>
        <p:xfrm>
          <a:off x="2362200" y="2566988"/>
          <a:ext cx="7620000" cy="2152650"/>
        </p:xfrm>
        <a:graphic>
          <a:graphicData uri="http://schemas.openxmlformats.org/presentationml/2006/ole">
            <mc:AlternateContent xmlns:mc="http://schemas.openxmlformats.org/markup-compatibility/2006">
              <mc:Choice xmlns:v="urn:schemas-microsoft-com:vml" Requires="v">
                <p:oleObj name="Image" r:id="rId2" imgW="12681963" imgH="3583480" progId="Photoshop.Image.5">
                  <p:embed/>
                </p:oleObj>
              </mc:Choice>
              <mc:Fallback>
                <p:oleObj name="Image" r:id="rId2" imgW="12681963" imgH="3583480" progId="Photoshop.Image.5">
                  <p:embed/>
                  <p:pic>
                    <p:nvPicPr>
                      <p:cNvPr id="296963" name="Object 3">
                        <a:extLst>
                          <a:ext uri="{FF2B5EF4-FFF2-40B4-BE49-F238E27FC236}">
                            <a16:creationId xmlns:a16="http://schemas.microsoft.com/office/drawing/2014/main" id="{DA96D7D1-6835-DECB-F2D4-C9DFBCDFE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66988"/>
                        <a:ext cx="7620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A51E4319-D1A1-0EC4-4DD1-5D9519221521}"/>
              </a:ext>
            </a:extLst>
          </p:cNvPr>
          <p:cNvSpPr>
            <a:spLocks noGrp="1"/>
          </p:cNvSpPr>
          <p:nvPr>
            <p:ph type="sldNum" sz="quarter" idx="12"/>
          </p:nvPr>
        </p:nvSpPr>
        <p:spPr/>
        <p:txBody>
          <a:bodyPr/>
          <a:lstStyle/>
          <a:p>
            <a:pPr eaLnBrk="0" fontAlgn="base" hangingPunct="0">
              <a:spcAft>
                <a:spcPct val="0"/>
              </a:spcAft>
            </a:pPr>
            <a:fld id="{87E89BD6-CDE5-42A9-B5EB-C0E677EA251D}" type="slidenum">
              <a:rPr lang="en-US" altLang="en-US">
                <a:solidFill>
                  <a:srgbClr val="5E574E"/>
                </a:solidFill>
              </a:rPr>
              <a:pPr eaLnBrk="0" fontAlgn="base" hangingPunct="0">
                <a:spcAft>
                  <a:spcPct val="0"/>
                </a:spcAft>
              </a:pPr>
              <a:t>12</a:t>
            </a:fld>
            <a:endParaRPr lang="en-US" altLang="en-US">
              <a:solidFill>
                <a:srgbClr val="5E574E"/>
              </a:solidFill>
            </a:endParaRPr>
          </a:p>
        </p:txBody>
      </p:sp>
      <p:sp>
        <p:nvSpPr>
          <p:cNvPr id="327682" name="Rectangle 2">
            <a:extLst>
              <a:ext uri="{FF2B5EF4-FFF2-40B4-BE49-F238E27FC236}">
                <a16:creationId xmlns:a16="http://schemas.microsoft.com/office/drawing/2014/main" id="{1223AD45-6708-41E7-681B-CDFB2C5B2285}"/>
              </a:ext>
            </a:extLst>
          </p:cNvPr>
          <p:cNvSpPr>
            <a:spLocks noGrp="1" noChangeArrowheads="1"/>
          </p:cNvSpPr>
          <p:nvPr>
            <p:ph type="title" sz="quarter"/>
          </p:nvPr>
        </p:nvSpPr>
        <p:spPr>
          <a:xfrm>
            <a:off x="1487487" y="115888"/>
            <a:ext cx="7793038" cy="768350"/>
          </a:xfrm>
        </p:spPr>
        <p:txBody>
          <a:bodyPr/>
          <a:lstStyle/>
          <a:p>
            <a:r>
              <a:rPr lang="en-US" altLang="en-US"/>
              <a:t>Type of games</a:t>
            </a:r>
          </a:p>
        </p:txBody>
      </p:sp>
      <p:pic>
        <p:nvPicPr>
          <p:cNvPr id="327683" name="Picture 3">
            <a:extLst>
              <a:ext uri="{FF2B5EF4-FFF2-40B4-BE49-F238E27FC236}">
                <a16:creationId xmlns:a16="http://schemas.microsoft.com/office/drawing/2014/main" id="{C00B1F8A-2A64-92C8-8570-221E6873DB6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503613" y="908050"/>
            <a:ext cx="1676400"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84" name="Picture 4">
            <a:extLst>
              <a:ext uri="{FF2B5EF4-FFF2-40B4-BE49-F238E27FC236}">
                <a16:creationId xmlns:a16="http://schemas.microsoft.com/office/drawing/2014/main" id="{4B1724ED-A54D-14F0-CD5C-814DDAC5663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296276" y="476250"/>
            <a:ext cx="2371725" cy="2305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85" name="Picture 5">
            <a:extLst>
              <a:ext uri="{FF2B5EF4-FFF2-40B4-BE49-F238E27FC236}">
                <a16:creationId xmlns:a16="http://schemas.microsoft.com/office/drawing/2014/main" id="{28DBDCEB-46DF-19A5-5987-4BF66331A5AF}"/>
              </a:ext>
            </a:extLst>
          </p:cNvPr>
          <p:cNvPicPr>
            <a:picLocks noGrp="1" noChangeAspect="1" noChangeArrowheads="1" noCrop="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774826" y="1195389"/>
            <a:ext cx="1552575" cy="1552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7686" name="Object 6">
            <a:extLst>
              <a:ext uri="{FF2B5EF4-FFF2-40B4-BE49-F238E27FC236}">
                <a16:creationId xmlns:a16="http://schemas.microsoft.com/office/drawing/2014/main" id="{50F2A35B-8834-2A25-9DD1-C808B9DB8B5F}"/>
              </a:ext>
            </a:extLst>
          </p:cNvPr>
          <p:cNvGraphicFramePr>
            <a:graphicFrameLocks noChangeAspect="1"/>
          </p:cNvGraphicFramePr>
          <p:nvPr/>
        </p:nvGraphicFramePr>
        <p:xfrm>
          <a:off x="2362200" y="3213100"/>
          <a:ext cx="7620000" cy="2152650"/>
        </p:xfrm>
        <a:graphic>
          <a:graphicData uri="http://schemas.openxmlformats.org/presentationml/2006/ole">
            <mc:AlternateContent xmlns:mc="http://schemas.openxmlformats.org/markup-compatibility/2006">
              <mc:Choice xmlns:v="urn:schemas-microsoft-com:vml" Requires="v">
                <p:oleObj name="Image" r:id="rId5" imgW="12673016" imgH="3580952" progId="Photoshop.Image.7">
                  <p:embed/>
                </p:oleObj>
              </mc:Choice>
              <mc:Fallback>
                <p:oleObj name="Image" r:id="rId5" imgW="12673016" imgH="3580952" progId="Photoshop.Image.7">
                  <p:embed/>
                  <p:pic>
                    <p:nvPicPr>
                      <p:cNvPr id="327686" name="Object 6">
                        <a:extLst>
                          <a:ext uri="{FF2B5EF4-FFF2-40B4-BE49-F238E27FC236}">
                            <a16:creationId xmlns:a16="http://schemas.microsoft.com/office/drawing/2014/main" id="{50F2A35B-8834-2A25-9DD1-C808B9DB8B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213100"/>
                        <a:ext cx="7620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687" name="Line 7">
            <a:extLst>
              <a:ext uri="{FF2B5EF4-FFF2-40B4-BE49-F238E27FC236}">
                <a16:creationId xmlns:a16="http://schemas.microsoft.com/office/drawing/2014/main" id="{0B17F86C-8696-7A3B-EFAC-92F44CFB46A2}"/>
              </a:ext>
            </a:extLst>
          </p:cNvPr>
          <p:cNvSpPr>
            <a:spLocks noChangeShapeType="1"/>
          </p:cNvSpPr>
          <p:nvPr/>
        </p:nvSpPr>
        <p:spPr bwMode="auto">
          <a:xfrm flipV="1">
            <a:off x="8183564" y="2997201"/>
            <a:ext cx="865187"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27688" name="Line 8">
            <a:extLst>
              <a:ext uri="{FF2B5EF4-FFF2-40B4-BE49-F238E27FC236}">
                <a16:creationId xmlns:a16="http://schemas.microsoft.com/office/drawing/2014/main" id="{89C4F171-2570-3517-5849-3144CCBAB8C1}"/>
              </a:ext>
            </a:extLst>
          </p:cNvPr>
          <p:cNvSpPr>
            <a:spLocks noChangeShapeType="1"/>
          </p:cNvSpPr>
          <p:nvPr/>
        </p:nvSpPr>
        <p:spPr bwMode="auto">
          <a:xfrm flipH="1" flipV="1">
            <a:off x="5375276" y="2781301"/>
            <a:ext cx="1152525"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27689" name="Line 9">
            <a:extLst>
              <a:ext uri="{FF2B5EF4-FFF2-40B4-BE49-F238E27FC236}">
                <a16:creationId xmlns:a16="http://schemas.microsoft.com/office/drawing/2014/main" id="{5E48EF26-BE32-A452-D8DD-12CC4224244B}"/>
              </a:ext>
            </a:extLst>
          </p:cNvPr>
          <p:cNvSpPr>
            <a:spLocks noChangeShapeType="1"/>
          </p:cNvSpPr>
          <p:nvPr/>
        </p:nvSpPr>
        <p:spPr bwMode="auto">
          <a:xfrm flipH="1" flipV="1">
            <a:off x="3287714" y="2708275"/>
            <a:ext cx="1728787" cy="10810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pic>
        <p:nvPicPr>
          <p:cNvPr id="327690" name="Picture 10">
            <a:extLst>
              <a:ext uri="{FF2B5EF4-FFF2-40B4-BE49-F238E27FC236}">
                <a16:creationId xmlns:a16="http://schemas.microsoft.com/office/drawing/2014/main" id="{AA82CFE6-CC06-0DCC-22C4-5F89EFEC6531}"/>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8543926" y="5260976"/>
            <a:ext cx="2124075" cy="159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91" name="Picture 11">
            <a:extLst>
              <a:ext uri="{FF2B5EF4-FFF2-40B4-BE49-F238E27FC236}">
                <a16:creationId xmlns:a16="http://schemas.microsoft.com/office/drawing/2014/main" id="{3F20CD37-3245-55FC-E3EC-4E0DE1562F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39" y="333376"/>
            <a:ext cx="2962275" cy="2219325"/>
          </a:xfrm>
          <a:prstGeom prst="rect">
            <a:avLst/>
          </a:prstGeom>
          <a:noFill/>
          <a:extLst>
            <a:ext uri="{909E8E84-426E-40DD-AFC4-6F175D3DCCD1}">
              <a14:hiddenFill xmlns:a14="http://schemas.microsoft.com/office/drawing/2010/main">
                <a:solidFill>
                  <a:srgbClr val="FFFFFF"/>
                </a:solidFill>
              </a14:hiddenFill>
            </a:ext>
          </a:extLst>
        </p:spPr>
      </p:pic>
      <p:pic>
        <p:nvPicPr>
          <p:cNvPr id="327692" name="Picture 12">
            <a:extLst>
              <a:ext uri="{FF2B5EF4-FFF2-40B4-BE49-F238E27FC236}">
                <a16:creationId xmlns:a16="http://schemas.microsoft.com/office/drawing/2014/main" id="{4596C4FC-7D4C-3CFD-02DB-9D60145E6F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0" y="5000626"/>
            <a:ext cx="2476500" cy="1857375"/>
          </a:xfrm>
          <a:prstGeom prst="rect">
            <a:avLst/>
          </a:prstGeom>
          <a:noFill/>
          <a:extLst>
            <a:ext uri="{909E8E84-426E-40DD-AFC4-6F175D3DCCD1}">
              <a14:hiddenFill xmlns:a14="http://schemas.microsoft.com/office/drawing/2010/main">
                <a:solidFill>
                  <a:srgbClr val="FFFFFF"/>
                </a:solidFill>
              </a14:hiddenFill>
            </a:ext>
          </a:extLst>
        </p:spPr>
      </p:pic>
      <p:sp>
        <p:nvSpPr>
          <p:cNvPr id="327693" name="Line 13">
            <a:extLst>
              <a:ext uri="{FF2B5EF4-FFF2-40B4-BE49-F238E27FC236}">
                <a16:creationId xmlns:a16="http://schemas.microsoft.com/office/drawing/2014/main" id="{ED85E6D5-BBFA-18AD-A1E4-71D643B45E4A}"/>
              </a:ext>
            </a:extLst>
          </p:cNvPr>
          <p:cNvSpPr>
            <a:spLocks noChangeShapeType="1"/>
          </p:cNvSpPr>
          <p:nvPr/>
        </p:nvSpPr>
        <p:spPr bwMode="auto">
          <a:xfrm flipH="1">
            <a:off x="4583113" y="4221164"/>
            <a:ext cx="1225550" cy="1584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27694" name="Line 14">
            <a:extLst>
              <a:ext uri="{FF2B5EF4-FFF2-40B4-BE49-F238E27FC236}">
                <a16:creationId xmlns:a16="http://schemas.microsoft.com/office/drawing/2014/main" id="{B954CB71-290A-FCFC-2B00-A7445DF41035}"/>
              </a:ext>
            </a:extLst>
          </p:cNvPr>
          <p:cNvSpPr>
            <a:spLocks noChangeShapeType="1"/>
          </p:cNvSpPr>
          <p:nvPr/>
        </p:nvSpPr>
        <p:spPr bwMode="auto">
          <a:xfrm flipH="1" flipV="1">
            <a:off x="6672264" y="2565400"/>
            <a:ext cx="503237" cy="1511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1F50C1C-CC18-C674-1862-1B1A51D1AF6C}"/>
              </a:ext>
            </a:extLst>
          </p:cNvPr>
          <p:cNvSpPr>
            <a:spLocks noGrp="1"/>
          </p:cNvSpPr>
          <p:nvPr>
            <p:ph type="sldNum" sz="quarter" idx="12"/>
          </p:nvPr>
        </p:nvSpPr>
        <p:spPr/>
        <p:txBody>
          <a:bodyPr/>
          <a:lstStyle/>
          <a:p>
            <a:pPr eaLnBrk="0" fontAlgn="base" hangingPunct="0">
              <a:spcAft>
                <a:spcPct val="0"/>
              </a:spcAft>
            </a:pPr>
            <a:fld id="{866C9C98-A5C8-4DFC-97DD-8D0480F83082}" type="slidenum">
              <a:rPr lang="en-US" altLang="en-US">
                <a:solidFill>
                  <a:srgbClr val="5E574E"/>
                </a:solidFill>
              </a:rPr>
              <a:pPr eaLnBrk="0" fontAlgn="base" hangingPunct="0">
                <a:spcAft>
                  <a:spcPct val="0"/>
                </a:spcAft>
              </a:pPr>
              <a:t>13</a:t>
            </a:fld>
            <a:endParaRPr lang="en-US" altLang="en-US">
              <a:solidFill>
                <a:srgbClr val="5E574E"/>
              </a:solidFill>
            </a:endParaRPr>
          </a:p>
        </p:txBody>
      </p:sp>
      <p:sp>
        <p:nvSpPr>
          <p:cNvPr id="195588" name="Rectangle 4">
            <a:extLst>
              <a:ext uri="{FF2B5EF4-FFF2-40B4-BE49-F238E27FC236}">
                <a16:creationId xmlns:a16="http://schemas.microsoft.com/office/drawing/2014/main" id="{A0A4E40E-AB61-FE52-415B-497400F45828}"/>
              </a:ext>
            </a:extLst>
          </p:cNvPr>
          <p:cNvSpPr>
            <a:spLocks noChangeArrowheads="1"/>
          </p:cNvSpPr>
          <p:nvPr/>
        </p:nvSpPr>
        <p:spPr bwMode="auto">
          <a:xfrm>
            <a:off x="5105400" y="6324600"/>
            <a:ext cx="21336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95586" name="Rectangle 2">
            <a:extLst>
              <a:ext uri="{FF2B5EF4-FFF2-40B4-BE49-F238E27FC236}">
                <a16:creationId xmlns:a16="http://schemas.microsoft.com/office/drawing/2014/main" id="{4C93AE1B-900F-5F91-4399-39AFA3D0FE98}"/>
              </a:ext>
            </a:extLst>
          </p:cNvPr>
          <p:cNvSpPr>
            <a:spLocks noGrp="1" noChangeArrowheads="1"/>
          </p:cNvSpPr>
          <p:nvPr>
            <p:ph type="title"/>
          </p:nvPr>
        </p:nvSpPr>
        <p:spPr/>
        <p:txBody>
          <a:bodyPr/>
          <a:lstStyle/>
          <a:p>
            <a:r>
              <a:rPr lang="en-US" altLang="en-US"/>
              <a:t>The minimax algorithm</a:t>
            </a:r>
          </a:p>
        </p:txBody>
      </p:sp>
      <p:sp>
        <p:nvSpPr>
          <p:cNvPr id="195587" name="Rectangle 3">
            <a:extLst>
              <a:ext uri="{FF2B5EF4-FFF2-40B4-BE49-F238E27FC236}">
                <a16:creationId xmlns:a16="http://schemas.microsoft.com/office/drawing/2014/main" id="{5946DE71-1DE7-4E09-7648-B2F482439175}"/>
              </a:ext>
            </a:extLst>
          </p:cNvPr>
          <p:cNvSpPr>
            <a:spLocks noGrp="1" noChangeArrowheads="1"/>
          </p:cNvSpPr>
          <p:nvPr>
            <p:ph type="body" idx="1"/>
          </p:nvPr>
        </p:nvSpPr>
        <p:spPr/>
        <p:txBody>
          <a:bodyPr/>
          <a:lstStyle/>
          <a:p>
            <a:pPr marL="381000" indent="-381000"/>
            <a:r>
              <a:rPr lang="en-US" altLang="en-US" sz="2400"/>
              <a:t>Perfect play for deterministic environments with perfect information</a:t>
            </a:r>
          </a:p>
          <a:p>
            <a:pPr marL="381000" indent="-381000"/>
            <a:r>
              <a:rPr lang="en-US" altLang="en-US" sz="2400" b="1"/>
              <a:t>Basic idea: </a:t>
            </a:r>
            <a:r>
              <a:rPr lang="en-US" altLang="en-US" sz="2400"/>
              <a:t>choose move with highest minimax value</a:t>
            </a:r>
            <a:br>
              <a:rPr lang="en-US" altLang="en-US" sz="2400"/>
            </a:br>
            <a:r>
              <a:rPr lang="en-US" altLang="en-US" sz="2400"/>
              <a:t>		= best achievable payoff against best play</a:t>
            </a:r>
          </a:p>
          <a:p>
            <a:pPr marL="381000" indent="-381000"/>
            <a:r>
              <a:rPr lang="en-US" altLang="en-US" sz="2400" b="1">
                <a:solidFill>
                  <a:srgbClr val="0066FF"/>
                </a:solidFill>
              </a:rPr>
              <a:t>Algorithm:</a:t>
            </a:r>
            <a:r>
              <a:rPr lang="en-US" altLang="en-US" sz="2400" b="1"/>
              <a:t> </a:t>
            </a:r>
            <a:endParaRPr lang="en-US" altLang="en-US" sz="2400"/>
          </a:p>
          <a:p>
            <a:pPr marL="800100" lvl="1" indent="-342900">
              <a:buFontTx/>
              <a:buAutoNum type="arabicPeriod"/>
            </a:pPr>
            <a:r>
              <a:rPr lang="en-US" altLang="en-US" sz="2000"/>
              <a:t>Generate game tree completely</a:t>
            </a:r>
          </a:p>
          <a:p>
            <a:pPr marL="800100" lvl="1" indent="-342900">
              <a:buFontTx/>
              <a:buAutoNum type="arabicPeriod"/>
            </a:pPr>
            <a:r>
              <a:rPr lang="en-US" altLang="en-US" sz="2000"/>
              <a:t>Determine utility of each terminal state</a:t>
            </a:r>
          </a:p>
          <a:p>
            <a:pPr marL="800100" lvl="1" indent="-342900">
              <a:buFontTx/>
              <a:buAutoNum type="arabicPeriod"/>
            </a:pPr>
            <a:r>
              <a:rPr lang="en-US" altLang="en-US" sz="2000"/>
              <a:t>Propagate the utility values upward in the three by applying </a:t>
            </a:r>
            <a:r>
              <a:rPr lang="en-US" altLang="en-US" sz="2000">
                <a:latin typeface="Helvetica" panose="020B0604020202020204" pitchFamily="34" charset="0"/>
              </a:rPr>
              <a:t>MIN</a:t>
            </a:r>
            <a:r>
              <a:rPr lang="en-US" altLang="en-US" sz="2000"/>
              <a:t> and </a:t>
            </a:r>
            <a:r>
              <a:rPr lang="en-US" altLang="en-US" sz="2000">
                <a:latin typeface="Helvetica" panose="020B0604020202020204" pitchFamily="34" charset="0"/>
              </a:rPr>
              <a:t>MAX</a:t>
            </a:r>
            <a:r>
              <a:rPr lang="en-US" altLang="en-US" sz="2000"/>
              <a:t> operators on the nodes in the current level</a:t>
            </a:r>
          </a:p>
          <a:p>
            <a:pPr marL="800100" lvl="1" indent="-342900">
              <a:buFontTx/>
              <a:buAutoNum type="arabicPeriod"/>
            </a:pPr>
            <a:r>
              <a:rPr lang="en-US" altLang="en-US" sz="2000"/>
              <a:t>At the root node use </a:t>
            </a:r>
            <a:r>
              <a:rPr lang="en-US" altLang="en-US" sz="2000" u="sng"/>
              <a:t>minimax decision</a:t>
            </a:r>
            <a:r>
              <a:rPr lang="en-US" altLang="en-US" sz="2000"/>
              <a:t> to select the move with the max (of the min) utility value</a:t>
            </a:r>
          </a:p>
          <a:p>
            <a:pPr marL="800100" lvl="1" indent="-342900">
              <a:buFontTx/>
              <a:buAutoNum type="arabicPeriod"/>
            </a:pPr>
            <a:endParaRPr lang="en-US" altLang="en-US" sz="2000"/>
          </a:p>
          <a:p>
            <a:pPr marL="381000" indent="-381000"/>
            <a:r>
              <a:rPr lang="en-US" altLang="en-US" sz="2400"/>
              <a:t>Steps 2 and 3 in the algorithm assume that the opponent will play perfectly.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DE260CD-DB70-4CB1-CE5D-D610FE91AD07}"/>
              </a:ext>
            </a:extLst>
          </p:cNvPr>
          <p:cNvSpPr>
            <a:spLocks noGrp="1"/>
          </p:cNvSpPr>
          <p:nvPr>
            <p:ph type="sldNum" sz="quarter" idx="12"/>
          </p:nvPr>
        </p:nvSpPr>
        <p:spPr/>
        <p:txBody>
          <a:bodyPr/>
          <a:lstStyle/>
          <a:p>
            <a:pPr eaLnBrk="0" fontAlgn="base" hangingPunct="0">
              <a:spcAft>
                <a:spcPct val="0"/>
              </a:spcAft>
            </a:pPr>
            <a:fld id="{76FB1AB2-B36D-42B7-8391-9BA0CCAD5E4F}" type="slidenum">
              <a:rPr lang="en-US" altLang="en-US">
                <a:solidFill>
                  <a:srgbClr val="5E574E"/>
                </a:solidFill>
              </a:rPr>
              <a:pPr eaLnBrk="0" fontAlgn="base" hangingPunct="0">
                <a:spcAft>
                  <a:spcPct val="0"/>
                </a:spcAft>
              </a:pPr>
              <a:t>14</a:t>
            </a:fld>
            <a:endParaRPr lang="en-US" altLang="en-US">
              <a:solidFill>
                <a:srgbClr val="5E574E"/>
              </a:solidFill>
            </a:endParaRPr>
          </a:p>
        </p:txBody>
      </p:sp>
      <p:sp>
        <p:nvSpPr>
          <p:cNvPr id="328706" name="Rectangle 2">
            <a:extLst>
              <a:ext uri="{FF2B5EF4-FFF2-40B4-BE49-F238E27FC236}">
                <a16:creationId xmlns:a16="http://schemas.microsoft.com/office/drawing/2014/main" id="{065428F9-53EC-0D5B-3E76-6B4D18EAC545}"/>
              </a:ext>
            </a:extLst>
          </p:cNvPr>
          <p:cNvSpPr>
            <a:spLocks noGrp="1" noChangeArrowheads="1"/>
          </p:cNvSpPr>
          <p:nvPr>
            <p:ph type="title"/>
          </p:nvPr>
        </p:nvSpPr>
        <p:spPr/>
        <p:txBody>
          <a:bodyPr/>
          <a:lstStyle/>
          <a:p>
            <a:r>
              <a:rPr lang="en-US" altLang="en-US"/>
              <a:t>Generate Game Tree</a:t>
            </a:r>
          </a:p>
        </p:txBody>
      </p:sp>
      <p:graphicFrame>
        <p:nvGraphicFramePr>
          <p:cNvPr id="328707" name="Group 3">
            <a:extLst>
              <a:ext uri="{FF2B5EF4-FFF2-40B4-BE49-F238E27FC236}">
                <a16:creationId xmlns:a16="http://schemas.microsoft.com/office/drawing/2014/main" id="{06C36D40-6264-0EA6-BD0F-296BD69FB24A}"/>
              </a:ext>
            </a:extLst>
          </p:cNvPr>
          <p:cNvGraphicFramePr>
            <a:graphicFrameLocks noGrp="1"/>
          </p:cNvGraphicFramePr>
          <p:nvPr/>
        </p:nvGraphicFramePr>
        <p:xfrm>
          <a:off x="5713414" y="1876426"/>
          <a:ext cx="789305" cy="1097280"/>
        </p:xfrm>
        <a:graphic>
          <a:graphicData uri="http://schemas.openxmlformats.org/drawingml/2006/table">
            <a:tbl>
              <a:tblPr/>
              <a:tblGrid>
                <a:gridCol w="254000">
                  <a:extLst>
                    <a:ext uri="{9D8B030D-6E8A-4147-A177-3AD203B41FA5}">
                      <a16:colId xmlns:a16="http://schemas.microsoft.com/office/drawing/2014/main" val="3862182171"/>
                    </a:ext>
                  </a:extLst>
                </a:gridCol>
                <a:gridCol w="327025">
                  <a:extLst>
                    <a:ext uri="{9D8B030D-6E8A-4147-A177-3AD203B41FA5}">
                      <a16:colId xmlns:a16="http://schemas.microsoft.com/office/drawing/2014/main" val="2153155826"/>
                    </a:ext>
                  </a:extLst>
                </a:gridCol>
                <a:gridCol w="208280">
                  <a:extLst>
                    <a:ext uri="{9D8B030D-6E8A-4147-A177-3AD203B41FA5}">
                      <a16:colId xmlns:a16="http://schemas.microsoft.com/office/drawing/2014/main" val="1868049347"/>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069507"/>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9243700"/>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7143838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7942DE9-933E-C31C-11EB-03A0AF1DEA4C}"/>
              </a:ext>
            </a:extLst>
          </p:cNvPr>
          <p:cNvSpPr>
            <a:spLocks noGrp="1"/>
          </p:cNvSpPr>
          <p:nvPr>
            <p:ph type="sldNum" sz="quarter" idx="12"/>
          </p:nvPr>
        </p:nvSpPr>
        <p:spPr/>
        <p:txBody>
          <a:bodyPr/>
          <a:lstStyle/>
          <a:p>
            <a:pPr eaLnBrk="0" fontAlgn="base" hangingPunct="0">
              <a:spcAft>
                <a:spcPct val="0"/>
              </a:spcAft>
            </a:pPr>
            <a:fld id="{9E1B4591-36DC-4E9C-942D-D70532A82F3D}" type="slidenum">
              <a:rPr lang="en-US" altLang="en-US">
                <a:solidFill>
                  <a:srgbClr val="5E574E"/>
                </a:solidFill>
              </a:rPr>
              <a:pPr eaLnBrk="0" fontAlgn="base" hangingPunct="0">
                <a:spcAft>
                  <a:spcPct val="0"/>
                </a:spcAft>
              </a:pPr>
              <a:t>15</a:t>
            </a:fld>
            <a:endParaRPr lang="en-US" altLang="en-US">
              <a:solidFill>
                <a:srgbClr val="5E574E"/>
              </a:solidFill>
            </a:endParaRPr>
          </a:p>
        </p:txBody>
      </p:sp>
      <p:sp>
        <p:nvSpPr>
          <p:cNvPr id="329730" name="Rectangle 2">
            <a:extLst>
              <a:ext uri="{FF2B5EF4-FFF2-40B4-BE49-F238E27FC236}">
                <a16:creationId xmlns:a16="http://schemas.microsoft.com/office/drawing/2014/main" id="{6B46F422-F7A0-D91C-A4A8-06937050C0A0}"/>
              </a:ext>
            </a:extLst>
          </p:cNvPr>
          <p:cNvSpPr>
            <a:spLocks noGrp="1" noChangeArrowheads="1"/>
          </p:cNvSpPr>
          <p:nvPr>
            <p:ph type="title"/>
          </p:nvPr>
        </p:nvSpPr>
        <p:spPr/>
        <p:txBody>
          <a:bodyPr/>
          <a:lstStyle/>
          <a:p>
            <a:r>
              <a:rPr lang="en-US" altLang="en-US"/>
              <a:t>Generate Game Tree</a:t>
            </a:r>
          </a:p>
        </p:txBody>
      </p:sp>
      <p:graphicFrame>
        <p:nvGraphicFramePr>
          <p:cNvPr id="329731" name="Group 3">
            <a:extLst>
              <a:ext uri="{FF2B5EF4-FFF2-40B4-BE49-F238E27FC236}">
                <a16:creationId xmlns:a16="http://schemas.microsoft.com/office/drawing/2014/main" id="{1F328A45-CBF2-6059-221B-D71CFF701C96}"/>
              </a:ext>
            </a:extLst>
          </p:cNvPr>
          <p:cNvGraphicFramePr>
            <a:graphicFrameLocks noGrp="1"/>
          </p:cNvGraphicFramePr>
          <p:nvPr/>
        </p:nvGraphicFramePr>
        <p:xfrm>
          <a:off x="5713414" y="1901826"/>
          <a:ext cx="789305" cy="1097280"/>
        </p:xfrm>
        <a:graphic>
          <a:graphicData uri="http://schemas.openxmlformats.org/drawingml/2006/table">
            <a:tbl>
              <a:tblPr/>
              <a:tblGrid>
                <a:gridCol w="254000">
                  <a:extLst>
                    <a:ext uri="{9D8B030D-6E8A-4147-A177-3AD203B41FA5}">
                      <a16:colId xmlns:a16="http://schemas.microsoft.com/office/drawing/2014/main" val="3353600669"/>
                    </a:ext>
                  </a:extLst>
                </a:gridCol>
                <a:gridCol w="327025">
                  <a:extLst>
                    <a:ext uri="{9D8B030D-6E8A-4147-A177-3AD203B41FA5}">
                      <a16:colId xmlns:a16="http://schemas.microsoft.com/office/drawing/2014/main" val="3503875970"/>
                    </a:ext>
                  </a:extLst>
                </a:gridCol>
                <a:gridCol w="208280">
                  <a:extLst>
                    <a:ext uri="{9D8B030D-6E8A-4147-A177-3AD203B41FA5}">
                      <a16:colId xmlns:a16="http://schemas.microsoft.com/office/drawing/2014/main" val="3995787165"/>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6717981"/>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6058908"/>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25476608"/>
                  </a:ext>
                </a:extLst>
              </a:tr>
            </a:tbl>
          </a:graphicData>
        </a:graphic>
      </p:graphicFrame>
      <p:graphicFrame>
        <p:nvGraphicFramePr>
          <p:cNvPr id="329757" name="Group 29">
            <a:extLst>
              <a:ext uri="{FF2B5EF4-FFF2-40B4-BE49-F238E27FC236}">
                <a16:creationId xmlns:a16="http://schemas.microsoft.com/office/drawing/2014/main" id="{6C96C29C-38CA-9834-AC73-04E788191BF1}"/>
              </a:ext>
            </a:extLst>
          </p:cNvPr>
          <p:cNvGraphicFramePr>
            <a:graphicFrameLocks noGrp="1"/>
          </p:cNvGraphicFramePr>
          <p:nvPr/>
        </p:nvGraphicFramePr>
        <p:xfrm>
          <a:off x="4800600" y="3244851"/>
          <a:ext cx="789305" cy="1097280"/>
        </p:xfrm>
        <a:graphic>
          <a:graphicData uri="http://schemas.openxmlformats.org/drawingml/2006/table">
            <a:tbl>
              <a:tblPr/>
              <a:tblGrid>
                <a:gridCol w="254000">
                  <a:extLst>
                    <a:ext uri="{9D8B030D-6E8A-4147-A177-3AD203B41FA5}">
                      <a16:colId xmlns:a16="http://schemas.microsoft.com/office/drawing/2014/main" val="2886349294"/>
                    </a:ext>
                  </a:extLst>
                </a:gridCol>
                <a:gridCol w="327025">
                  <a:extLst>
                    <a:ext uri="{9D8B030D-6E8A-4147-A177-3AD203B41FA5}">
                      <a16:colId xmlns:a16="http://schemas.microsoft.com/office/drawing/2014/main" val="3495054112"/>
                    </a:ext>
                  </a:extLst>
                </a:gridCol>
                <a:gridCol w="208280">
                  <a:extLst>
                    <a:ext uri="{9D8B030D-6E8A-4147-A177-3AD203B41FA5}">
                      <a16:colId xmlns:a16="http://schemas.microsoft.com/office/drawing/2014/main" val="3807854353"/>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976264"/>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1371414"/>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285918588"/>
                  </a:ext>
                </a:extLst>
              </a:tr>
            </a:tbl>
          </a:graphicData>
        </a:graphic>
      </p:graphicFrame>
      <p:graphicFrame>
        <p:nvGraphicFramePr>
          <p:cNvPr id="329783" name="Group 55">
            <a:extLst>
              <a:ext uri="{FF2B5EF4-FFF2-40B4-BE49-F238E27FC236}">
                <a16:creationId xmlns:a16="http://schemas.microsoft.com/office/drawing/2014/main" id="{4EEB7746-6CF9-15A3-9654-F239FC1B4BFC}"/>
              </a:ext>
            </a:extLst>
          </p:cNvPr>
          <p:cNvGraphicFramePr>
            <a:graphicFrameLocks noGrp="1"/>
          </p:cNvGraphicFramePr>
          <p:nvPr/>
        </p:nvGraphicFramePr>
        <p:xfrm>
          <a:off x="6629400" y="3213101"/>
          <a:ext cx="789305" cy="1128395"/>
        </p:xfrm>
        <a:graphic>
          <a:graphicData uri="http://schemas.openxmlformats.org/drawingml/2006/table">
            <a:tbl>
              <a:tblPr/>
              <a:tblGrid>
                <a:gridCol w="254000">
                  <a:extLst>
                    <a:ext uri="{9D8B030D-6E8A-4147-A177-3AD203B41FA5}">
                      <a16:colId xmlns:a16="http://schemas.microsoft.com/office/drawing/2014/main" val="3840333858"/>
                    </a:ext>
                  </a:extLst>
                </a:gridCol>
                <a:gridCol w="327025">
                  <a:extLst>
                    <a:ext uri="{9D8B030D-6E8A-4147-A177-3AD203B41FA5}">
                      <a16:colId xmlns:a16="http://schemas.microsoft.com/office/drawing/2014/main" val="2622846772"/>
                    </a:ext>
                  </a:extLst>
                </a:gridCol>
                <a:gridCol w="208280">
                  <a:extLst>
                    <a:ext uri="{9D8B030D-6E8A-4147-A177-3AD203B41FA5}">
                      <a16:colId xmlns:a16="http://schemas.microsoft.com/office/drawing/2014/main" val="3274832300"/>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4248255"/>
                  </a:ext>
                </a:extLst>
              </a:tr>
              <a:tr h="3968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5520322"/>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778465409"/>
                  </a:ext>
                </a:extLst>
              </a:tr>
            </a:tbl>
          </a:graphicData>
        </a:graphic>
      </p:graphicFrame>
      <p:graphicFrame>
        <p:nvGraphicFramePr>
          <p:cNvPr id="329809" name="Group 81">
            <a:extLst>
              <a:ext uri="{FF2B5EF4-FFF2-40B4-BE49-F238E27FC236}">
                <a16:creationId xmlns:a16="http://schemas.microsoft.com/office/drawing/2014/main" id="{70283B04-BFC1-9AAB-8428-E4534109FB03}"/>
              </a:ext>
            </a:extLst>
          </p:cNvPr>
          <p:cNvGraphicFramePr>
            <a:graphicFrameLocks noGrp="1"/>
          </p:cNvGraphicFramePr>
          <p:nvPr/>
        </p:nvGraphicFramePr>
        <p:xfrm>
          <a:off x="7924800" y="3213101"/>
          <a:ext cx="789305" cy="1128395"/>
        </p:xfrm>
        <a:graphic>
          <a:graphicData uri="http://schemas.openxmlformats.org/drawingml/2006/table">
            <a:tbl>
              <a:tblPr/>
              <a:tblGrid>
                <a:gridCol w="254000">
                  <a:extLst>
                    <a:ext uri="{9D8B030D-6E8A-4147-A177-3AD203B41FA5}">
                      <a16:colId xmlns:a16="http://schemas.microsoft.com/office/drawing/2014/main" val="2706477324"/>
                    </a:ext>
                  </a:extLst>
                </a:gridCol>
                <a:gridCol w="327025">
                  <a:extLst>
                    <a:ext uri="{9D8B030D-6E8A-4147-A177-3AD203B41FA5}">
                      <a16:colId xmlns:a16="http://schemas.microsoft.com/office/drawing/2014/main" val="3050563319"/>
                    </a:ext>
                  </a:extLst>
                </a:gridCol>
                <a:gridCol w="208280">
                  <a:extLst>
                    <a:ext uri="{9D8B030D-6E8A-4147-A177-3AD203B41FA5}">
                      <a16:colId xmlns:a16="http://schemas.microsoft.com/office/drawing/2014/main" val="2036047091"/>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0406177"/>
                  </a:ext>
                </a:extLst>
              </a:tr>
              <a:tr h="3968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9793501"/>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443089625"/>
                  </a:ext>
                </a:extLst>
              </a:tr>
            </a:tbl>
          </a:graphicData>
        </a:graphic>
      </p:graphicFrame>
      <p:graphicFrame>
        <p:nvGraphicFramePr>
          <p:cNvPr id="329835" name="Group 107">
            <a:extLst>
              <a:ext uri="{FF2B5EF4-FFF2-40B4-BE49-F238E27FC236}">
                <a16:creationId xmlns:a16="http://schemas.microsoft.com/office/drawing/2014/main" id="{C66400E8-362D-E5F7-9271-9B79DAF24977}"/>
              </a:ext>
            </a:extLst>
          </p:cNvPr>
          <p:cNvGraphicFramePr>
            <a:graphicFrameLocks noGrp="1"/>
          </p:cNvGraphicFramePr>
          <p:nvPr/>
        </p:nvGraphicFramePr>
        <p:xfrm>
          <a:off x="3276600" y="3244851"/>
          <a:ext cx="789305" cy="1097280"/>
        </p:xfrm>
        <a:graphic>
          <a:graphicData uri="http://schemas.openxmlformats.org/drawingml/2006/table">
            <a:tbl>
              <a:tblPr/>
              <a:tblGrid>
                <a:gridCol w="254000">
                  <a:extLst>
                    <a:ext uri="{9D8B030D-6E8A-4147-A177-3AD203B41FA5}">
                      <a16:colId xmlns:a16="http://schemas.microsoft.com/office/drawing/2014/main" val="994265640"/>
                    </a:ext>
                  </a:extLst>
                </a:gridCol>
                <a:gridCol w="327025">
                  <a:extLst>
                    <a:ext uri="{9D8B030D-6E8A-4147-A177-3AD203B41FA5}">
                      <a16:colId xmlns:a16="http://schemas.microsoft.com/office/drawing/2014/main" val="239797764"/>
                    </a:ext>
                  </a:extLst>
                </a:gridCol>
                <a:gridCol w="208280">
                  <a:extLst>
                    <a:ext uri="{9D8B030D-6E8A-4147-A177-3AD203B41FA5}">
                      <a16:colId xmlns:a16="http://schemas.microsoft.com/office/drawing/2014/main" val="629488967"/>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1894940"/>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1906175"/>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414187602"/>
                  </a:ext>
                </a:extLst>
              </a:tr>
            </a:tbl>
          </a:graphicData>
        </a:graphic>
      </p:graphicFrame>
      <p:sp>
        <p:nvSpPr>
          <p:cNvPr id="329861" name="Line 133">
            <a:extLst>
              <a:ext uri="{FF2B5EF4-FFF2-40B4-BE49-F238E27FC236}">
                <a16:creationId xmlns:a16="http://schemas.microsoft.com/office/drawing/2014/main" id="{B98D5E94-F210-6D53-26B6-82B874B30B7C}"/>
              </a:ext>
            </a:extLst>
          </p:cNvPr>
          <p:cNvSpPr>
            <a:spLocks noChangeShapeType="1"/>
          </p:cNvSpPr>
          <p:nvPr/>
        </p:nvSpPr>
        <p:spPr bwMode="auto">
          <a:xfrm flipH="1">
            <a:off x="4038600" y="2663825"/>
            <a:ext cx="1447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29862" name="Line 134">
            <a:extLst>
              <a:ext uri="{FF2B5EF4-FFF2-40B4-BE49-F238E27FC236}">
                <a16:creationId xmlns:a16="http://schemas.microsoft.com/office/drawing/2014/main" id="{8F466E92-E630-E2D4-D9DC-451510052A15}"/>
              </a:ext>
            </a:extLst>
          </p:cNvPr>
          <p:cNvSpPr>
            <a:spLocks noChangeShapeType="1"/>
          </p:cNvSpPr>
          <p:nvPr/>
        </p:nvSpPr>
        <p:spPr bwMode="auto">
          <a:xfrm flipH="1">
            <a:off x="5486400" y="2892425"/>
            <a:ext cx="3429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29863" name="Line 135">
            <a:extLst>
              <a:ext uri="{FF2B5EF4-FFF2-40B4-BE49-F238E27FC236}">
                <a16:creationId xmlns:a16="http://schemas.microsoft.com/office/drawing/2014/main" id="{E3308738-A0D6-1DB6-2A7A-018354808A52}"/>
              </a:ext>
            </a:extLst>
          </p:cNvPr>
          <p:cNvSpPr>
            <a:spLocks noChangeShapeType="1"/>
          </p:cNvSpPr>
          <p:nvPr/>
        </p:nvSpPr>
        <p:spPr bwMode="auto">
          <a:xfrm>
            <a:off x="6629400" y="2816225"/>
            <a:ext cx="3429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29864" name="Line 136">
            <a:extLst>
              <a:ext uri="{FF2B5EF4-FFF2-40B4-BE49-F238E27FC236}">
                <a16:creationId xmlns:a16="http://schemas.microsoft.com/office/drawing/2014/main" id="{65771607-ACD5-1D1C-1319-2B2B388A9474}"/>
              </a:ext>
            </a:extLst>
          </p:cNvPr>
          <p:cNvSpPr>
            <a:spLocks noChangeShapeType="1"/>
          </p:cNvSpPr>
          <p:nvPr/>
        </p:nvSpPr>
        <p:spPr bwMode="auto">
          <a:xfrm>
            <a:off x="6705600" y="2740025"/>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5E63C11-9D68-D43D-6994-9CDC0C93210D}"/>
              </a:ext>
            </a:extLst>
          </p:cNvPr>
          <p:cNvSpPr>
            <a:spLocks noGrp="1"/>
          </p:cNvSpPr>
          <p:nvPr>
            <p:ph type="sldNum" sz="quarter" idx="12"/>
          </p:nvPr>
        </p:nvSpPr>
        <p:spPr/>
        <p:txBody>
          <a:bodyPr/>
          <a:lstStyle/>
          <a:p>
            <a:pPr eaLnBrk="0" fontAlgn="base" hangingPunct="0">
              <a:spcAft>
                <a:spcPct val="0"/>
              </a:spcAft>
            </a:pPr>
            <a:fld id="{05C16B81-011B-4E01-93E1-3ACF8235FA42}" type="slidenum">
              <a:rPr lang="en-US" altLang="en-US">
                <a:solidFill>
                  <a:srgbClr val="5E574E"/>
                </a:solidFill>
              </a:rPr>
              <a:pPr eaLnBrk="0" fontAlgn="base" hangingPunct="0">
                <a:spcAft>
                  <a:spcPct val="0"/>
                </a:spcAft>
              </a:pPr>
              <a:t>16</a:t>
            </a:fld>
            <a:endParaRPr lang="en-US" altLang="en-US">
              <a:solidFill>
                <a:srgbClr val="5E574E"/>
              </a:solidFill>
            </a:endParaRPr>
          </a:p>
        </p:txBody>
      </p:sp>
      <p:sp>
        <p:nvSpPr>
          <p:cNvPr id="330754" name="Rectangle 2">
            <a:extLst>
              <a:ext uri="{FF2B5EF4-FFF2-40B4-BE49-F238E27FC236}">
                <a16:creationId xmlns:a16="http://schemas.microsoft.com/office/drawing/2014/main" id="{8A00F868-8F3A-01A5-9148-96D4CCD81ADC}"/>
              </a:ext>
            </a:extLst>
          </p:cNvPr>
          <p:cNvSpPr>
            <a:spLocks noGrp="1" noChangeArrowheads="1"/>
          </p:cNvSpPr>
          <p:nvPr>
            <p:ph type="title"/>
          </p:nvPr>
        </p:nvSpPr>
        <p:spPr/>
        <p:txBody>
          <a:bodyPr/>
          <a:lstStyle/>
          <a:p>
            <a:r>
              <a:rPr lang="en-US" altLang="en-US"/>
              <a:t>Generate Game Tree</a:t>
            </a:r>
          </a:p>
        </p:txBody>
      </p:sp>
      <p:graphicFrame>
        <p:nvGraphicFramePr>
          <p:cNvPr id="330755" name="Group 3">
            <a:extLst>
              <a:ext uri="{FF2B5EF4-FFF2-40B4-BE49-F238E27FC236}">
                <a16:creationId xmlns:a16="http://schemas.microsoft.com/office/drawing/2014/main" id="{ECBBBD6E-A094-326A-C6B6-4A2F170DD7F9}"/>
              </a:ext>
            </a:extLst>
          </p:cNvPr>
          <p:cNvGraphicFramePr>
            <a:graphicFrameLocks noGrp="1"/>
          </p:cNvGraphicFramePr>
          <p:nvPr/>
        </p:nvGraphicFramePr>
        <p:xfrm>
          <a:off x="5713414" y="1771651"/>
          <a:ext cx="789305" cy="1097280"/>
        </p:xfrm>
        <a:graphic>
          <a:graphicData uri="http://schemas.openxmlformats.org/drawingml/2006/table">
            <a:tbl>
              <a:tblPr/>
              <a:tblGrid>
                <a:gridCol w="254000">
                  <a:extLst>
                    <a:ext uri="{9D8B030D-6E8A-4147-A177-3AD203B41FA5}">
                      <a16:colId xmlns:a16="http://schemas.microsoft.com/office/drawing/2014/main" val="2796987990"/>
                    </a:ext>
                  </a:extLst>
                </a:gridCol>
                <a:gridCol w="327025">
                  <a:extLst>
                    <a:ext uri="{9D8B030D-6E8A-4147-A177-3AD203B41FA5}">
                      <a16:colId xmlns:a16="http://schemas.microsoft.com/office/drawing/2014/main" val="1910331041"/>
                    </a:ext>
                  </a:extLst>
                </a:gridCol>
                <a:gridCol w="208280">
                  <a:extLst>
                    <a:ext uri="{9D8B030D-6E8A-4147-A177-3AD203B41FA5}">
                      <a16:colId xmlns:a16="http://schemas.microsoft.com/office/drawing/2014/main" val="264513267"/>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5088639"/>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1545721"/>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4268393923"/>
                  </a:ext>
                </a:extLst>
              </a:tr>
            </a:tbl>
          </a:graphicData>
        </a:graphic>
      </p:graphicFrame>
      <p:graphicFrame>
        <p:nvGraphicFramePr>
          <p:cNvPr id="330781" name="Group 29">
            <a:extLst>
              <a:ext uri="{FF2B5EF4-FFF2-40B4-BE49-F238E27FC236}">
                <a16:creationId xmlns:a16="http://schemas.microsoft.com/office/drawing/2014/main" id="{814A5DE2-75E7-9C2E-44CB-E4E871F506D5}"/>
              </a:ext>
            </a:extLst>
          </p:cNvPr>
          <p:cNvGraphicFramePr>
            <a:graphicFrameLocks noGrp="1"/>
          </p:cNvGraphicFramePr>
          <p:nvPr/>
        </p:nvGraphicFramePr>
        <p:xfrm>
          <a:off x="4800600" y="3114676"/>
          <a:ext cx="789305" cy="1097280"/>
        </p:xfrm>
        <a:graphic>
          <a:graphicData uri="http://schemas.openxmlformats.org/drawingml/2006/table">
            <a:tbl>
              <a:tblPr/>
              <a:tblGrid>
                <a:gridCol w="254000">
                  <a:extLst>
                    <a:ext uri="{9D8B030D-6E8A-4147-A177-3AD203B41FA5}">
                      <a16:colId xmlns:a16="http://schemas.microsoft.com/office/drawing/2014/main" val="2314929301"/>
                    </a:ext>
                  </a:extLst>
                </a:gridCol>
                <a:gridCol w="327025">
                  <a:extLst>
                    <a:ext uri="{9D8B030D-6E8A-4147-A177-3AD203B41FA5}">
                      <a16:colId xmlns:a16="http://schemas.microsoft.com/office/drawing/2014/main" val="206602658"/>
                    </a:ext>
                  </a:extLst>
                </a:gridCol>
                <a:gridCol w="208280">
                  <a:extLst>
                    <a:ext uri="{9D8B030D-6E8A-4147-A177-3AD203B41FA5}">
                      <a16:colId xmlns:a16="http://schemas.microsoft.com/office/drawing/2014/main" val="1524468349"/>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959496"/>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5865440"/>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379454469"/>
                  </a:ext>
                </a:extLst>
              </a:tr>
            </a:tbl>
          </a:graphicData>
        </a:graphic>
      </p:graphicFrame>
      <p:graphicFrame>
        <p:nvGraphicFramePr>
          <p:cNvPr id="330807" name="Group 55">
            <a:extLst>
              <a:ext uri="{FF2B5EF4-FFF2-40B4-BE49-F238E27FC236}">
                <a16:creationId xmlns:a16="http://schemas.microsoft.com/office/drawing/2014/main" id="{1C9AE8F8-7B5A-4B24-B6DC-3F30B3583A8D}"/>
              </a:ext>
            </a:extLst>
          </p:cNvPr>
          <p:cNvGraphicFramePr>
            <a:graphicFrameLocks noGrp="1"/>
          </p:cNvGraphicFramePr>
          <p:nvPr/>
        </p:nvGraphicFramePr>
        <p:xfrm>
          <a:off x="4724400" y="4972051"/>
          <a:ext cx="787718" cy="1097280"/>
        </p:xfrm>
        <a:graphic>
          <a:graphicData uri="http://schemas.openxmlformats.org/drawingml/2006/table">
            <a:tbl>
              <a:tblPr/>
              <a:tblGrid>
                <a:gridCol w="304800">
                  <a:extLst>
                    <a:ext uri="{9D8B030D-6E8A-4147-A177-3AD203B41FA5}">
                      <a16:colId xmlns:a16="http://schemas.microsoft.com/office/drawing/2014/main" val="859956685"/>
                    </a:ext>
                  </a:extLst>
                </a:gridCol>
                <a:gridCol w="274638">
                  <a:extLst>
                    <a:ext uri="{9D8B030D-6E8A-4147-A177-3AD203B41FA5}">
                      <a16:colId xmlns:a16="http://schemas.microsoft.com/office/drawing/2014/main" val="3986430675"/>
                    </a:ext>
                  </a:extLst>
                </a:gridCol>
                <a:gridCol w="208280">
                  <a:extLst>
                    <a:ext uri="{9D8B030D-6E8A-4147-A177-3AD203B41FA5}">
                      <a16:colId xmlns:a16="http://schemas.microsoft.com/office/drawing/2014/main" val="1642175228"/>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o</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2188305"/>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4468083"/>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201752713"/>
                  </a:ext>
                </a:extLst>
              </a:tr>
            </a:tbl>
          </a:graphicData>
        </a:graphic>
      </p:graphicFrame>
      <p:graphicFrame>
        <p:nvGraphicFramePr>
          <p:cNvPr id="330833" name="Group 81">
            <a:extLst>
              <a:ext uri="{FF2B5EF4-FFF2-40B4-BE49-F238E27FC236}">
                <a16:creationId xmlns:a16="http://schemas.microsoft.com/office/drawing/2014/main" id="{2A9B4462-F94F-A11C-3DC0-714CF5E3D323}"/>
              </a:ext>
            </a:extLst>
          </p:cNvPr>
          <p:cNvGraphicFramePr>
            <a:graphicFrameLocks noGrp="1"/>
          </p:cNvGraphicFramePr>
          <p:nvPr/>
        </p:nvGraphicFramePr>
        <p:xfrm>
          <a:off x="5713414" y="4895851"/>
          <a:ext cx="789305" cy="1097280"/>
        </p:xfrm>
        <a:graphic>
          <a:graphicData uri="http://schemas.openxmlformats.org/drawingml/2006/table">
            <a:tbl>
              <a:tblPr/>
              <a:tblGrid>
                <a:gridCol w="254000">
                  <a:extLst>
                    <a:ext uri="{9D8B030D-6E8A-4147-A177-3AD203B41FA5}">
                      <a16:colId xmlns:a16="http://schemas.microsoft.com/office/drawing/2014/main" val="2668307286"/>
                    </a:ext>
                  </a:extLst>
                </a:gridCol>
                <a:gridCol w="327025">
                  <a:extLst>
                    <a:ext uri="{9D8B030D-6E8A-4147-A177-3AD203B41FA5}">
                      <a16:colId xmlns:a16="http://schemas.microsoft.com/office/drawing/2014/main" val="1579818989"/>
                    </a:ext>
                  </a:extLst>
                </a:gridCol>
                <a:gridCol w="208280">
                  <a:extLst>
                    <a:ext uri="{9D8B030D-6E8A-4147-A177-3AD203B41FA5}">
                      <a16:colId xmlns:a16="http://schemas.microsoft.com/office/drawing/2014/main" val="2682531031"/>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8996717"/>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3545085"/>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652648357"/>
                  </a:ext>
                </a:extLst>
              </a:tr>
            </a:tbl>
          </a:graphicData>
        </a:graphic>
      </p:graphicFrame>
      <p:graphicFrame>
        <p:nvGraphicFramePr>
          <p:cNvPr id="330859" name="Group 107">
            <a:extLst>
              <a:ext uri="{FF2B5EF4-FFF2-40B4-BE49-F238E27FC236}">
                <a16:creationId xmlns:a16="http://schemas.microsoft.com/office/drawing/2014/main" id="{AC3D55D6-1573-77D1-F928-BCB691C6858A}"/>
              </a:ext>
            </a:extLst>
          </p:cNvPr>
          <p:cNvGraphicFramePr>
            <a:graphicFrameLocks noGrp="1"/>
          </p:cNvGraphicFramePr>
          <p:nvPr/>
        </p:nvGraphicFramePr>
        <p:xfrm>
          <a:off x="6934200" y="4895851"/>
          <a:ext cx="789305" cy="1097280"/>
        </p:xfrm>
        <a:graphic>
          <a:graphicData uri="http://schemas.openxmlformats.org/drawingml/2006/table">
            <a:tbl>
              <a:tblPr/>
              <a:tblGrid>
                <a:gridCol w="304800">
                  <a:extLst>
                    <a:ext uri="{9D8B030D-6E8A-4147-A177-3AD203B41FA5}">
                      <a16:colId xmlns:a16="http://schemas.microsoft.com/office/drawing/2014/main" val="977601574"/>
                    </a:ext>
                  </a:extLst>
                </a:gridCol>
                <a:gridCol w="276225">
                  <a:extLst>
                    <a:ext uri="{9D8B030D-6E8A-4147-A177-3AD203B41FA5}">
                      <a16:colId xmlns:a16="http://schemas.microsoft.com/office/drawing/2014/main" val="2454232739"/>
                    </a:ext>
                  </a:extLst>
                </a:gridCol>
                <a:gridCol w="208280">
                  <a:extLst>
                    <a:ext uri="{9D8B030D-6E8A-4147-A177-3AD203B41FA5}">
                      <a16:colId xmlns:a16="http://schemas.microsoft.com/office/drawing/2014/main" val="476975263"/>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7786534"/>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o</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8063681"/>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730310926"/>
                  </a:ext>
                </a:extLst>
              </a:tr>
            </a:tbl>
          </a:graphicData>
        </a:graphic>
      </p:graphicFrame>
      <p:graphicFrame>
        <p:nvGraphicFramePr>
          <p:cNvPr id="330885" name="Group 133">
            <a:extLst>
              <a:ext uri="{FF2B5EF4-FFF2-40B4-BE49-F238E27FC236}">
                <a16:creationId xmlns:a16="http://schemas.microsoft.com/office/drawing/2014/main" id="{CBB807D8-9154-A5D4-9269-B873C144C16B}"/>
              </a:ext>
            </a:extLst>
          </p:cNvPr>
          <p:cNvGraphicFramePr>
            <a:graphicFrameLocks noGrp="1"/>
          </p:cNvGraphicFramePr>
          <p:nvPr/>
        </p:nvGraphicFramePr>
        <p:xfrm>
          <a:off x="3648076" y="4868864"/>
          <a:ext cx="1046163" cy="1112520"/>
        </p:xfrm>
        <a:graphic>
          <a:graphicData uri="http://schemas.openxmlformats.org/drawingml/2006/table">
            <a:tbl>
              <a:tblPr/>
              <a:tblGrid>
                <a:gridCol w="311150">
                  <a:extLst>
                    <a:ext uri="{9D8B030D-6E8A-4147-A177-3AD203B41FA5}">
                      <a16:colId xmlns:a16="http://schemas.microsoft.com/office/drawing/2014/main" val="3386483822"/>
                    </a:ext>
                  </a:extLst>
                </a:gridCol>
                <a:gridCol w="360363">
                  <a:extLst>
                    <a:ext uri="{9D8B030D-6E8A-4147-A177-3AD203B41FA5}">
                      <a16:colId xmlns:a16="http://schemas.microsoft.com/office/drawing/2014/main" val="2560073688"/>
                    </a:ext>
                  </a:extLst>
                </a:gridCol>
                <a:gridCol w="374650">
                  <a:extLst>
                    <a:ext uri="{9D8B030D-6E8A-4147-A177-3AD203B41FA5}">
                      <a16:colId xmlns:a16="http://schemas.microsoft.com/office/drawing/2014/main" val="3903425714"/>
                    </a:ext>
                  </a:extLst>
                </a:gridCol>
              </a:tblGrid>
              <a:tr h="38100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o</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9511773"/>
                  </a:ext>
                </a:extLst>
              </a:tr>
              <a:tr h="293688">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8547766"/>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788859184"/>
                  </a:ext>
                </a:extLst>
              </a:tr>
            </a:tbl>
          </a:graphicData>
        </a:graphic>
      </p:graphicFrame>
      <p:sp>
        <p:nvSpPr>
          <p:cNvPr id="330911" name="Line 159">
            <a:extLst>
              <a:ext uri="{FF2B5EF4-FFF2-40B4-BE49-F238E27FC236}">
                <a16:creationId xmlns:a16="http://schemas.microsoft.com/office/drawing/2014/main" id="{9481861C-E3F6-4B67-551E-65FDFE2097AC}"/>
              </a:ext>
            </a:extLst>
          </p:cNvPr>
          <p:cNvSpPr>
            <a:spLocks noChangeShapeType="1"/>
          </p:cNvSpPr>
          <p:nvPr/>
        </p:nvSpPr>
        <p:spPr bwMode="auto">
          <a:xfrm flipH="1">
            <a:off x="4267200" y="421005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0912" name="Line 160">
            <a:extLst>
              <a:ext uri="{FF2B5EF4-FFF2-40B4-BE49-F238E27FC236}">
                <a16:creationId xmlns:a16="http://schemas.microsoft.com/office/drawing/2014/main" id="{9C23C8CB-9BE2-679D-DB7D-EA58228BCAB4}"/>
              </a:ext>
            </a:extLst>
          </p:cNvPr>
          <p:cNvSpPr>
            <a:spLocks noChangeShapeType="1"/>
          </p:cNvSpPr>
          <p:nvPr/>
        </p:nvSpPr>
        <p:spPr bwMode="auto">
          <a:xfrm flipH="1">
            <a:off x="5486400" y="2762250"/>
            <a:ext cx="3429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0913" name="Line 161">
            <a:extLst>
              <a:ext uri="{FF2B5EF4-FFF2-40B4-BE49-F238E27FC236}">
                <a16:creationId xmlns:a16="http://schemas.microsoft.com/office/drawing/2014/main" id="{8C827C25-8E5B-042E-9A44-864001500D40}"/>
              </a:ext>
            </a:extLst>
          </p:cNvPr>
          <p:cNvSpPr>
            <a:spLocks noChangeShapeType="1"/>
          </p:cNvSpPr>
          <p:nvPr/>
        </p:nvSpPr>
        <p:spPr bwMode="auto">
          <a:xfrm flipH="1">
            <a:off x="5105400" y="421005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0914" name="Line 162">
            <a:extLst>
              <a:ext uri="{FF2B5EF4-FFF2-40B4-BE49-F238E27FC236}">
                <a16:creationId xmlns:a16="http://schemas.microsoft.com/office/drawing/2014/main" id="{5953941E-60C0-E015-FE63-FF4BD6454955}"/>
              </a:ext>
            </a:extLst>
          </p:cNvPr>
          <p:cNvSpPr>
            <a:spLocks noChangeShapeType="1"/>
          </p:cNvSpPr>
          <p:nvPr/>
        </p:nvSpPr>
        <p:spPr bwMode="auto">
          <a:xfrm>
            <a:off x="5486400" y="421005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0915" name="Line 163">
            <a:extLst>
              <a:ext uri="{FF2B5EF4-FFF2-40B4-BE49-F238E27FC236}">
                <a16:creationId xmlns:a16="http://schemas.microsoft.com/office/drawing/2014/main" id="{E12CA489-2D42-1AA0-CF19-C195C6D95FCE}"/>
              </a:ext>
            </a:extLst>
          </p:cNvPr>
          <p:cNvSpPr>
            <a:spLocks noChangeShapeType="1"/>
          </p:cNvSpPr>
          <p:nvPr/>
        </p:nvSpPr>
        <p:spPr bwMode="auto">
          <a:xfrm>
            <a:off x="5638800" y="421005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26A878-56FD-75F0-60FD-45D0556E0615}"/>
              </a:ext>
            </a:extLst>
          </p:cNvPr>
          <p:cNvSpPr>
            <a:spLocks noGrp="1"/>
          </p:cNvSpPr>
          <p:nvPr>
            <p:ph type="sldNum" sz="quarter" idx="12"/>
          </p:nvPr>
        </p:nvSpPr>
        <p:spPr/>
        <p:txBody>
          <a:bodyPr/>
          <a:lstStyle/>
          <a:p>
            <a:pPr eaLnBrk="0" fontAlgn="base" hangingPunct="0">
              <a:spcAft>
                <a:spcPct val="0"/>
              </a:spcAft>
            </a:pPr>
            <a:fld id="{188F512F-9CFE-4DCB-8476-F52601FC5F19}" type="slidenum">
              <a:rPr lang="en-US" altLang="en-US">
                <a:solidFill>
                  <a:srgbClr val="5E574E"/>
                </a:solidFill>
              </a:rPr>
              <a:pPr eaLnBrk="0" fontAlgn="base" hangingPunct="0">
                <a:spcAft>
                  <a:spcPct val="0"/>
                </a:spcAft>
              </a:pPr>
              <a:t>17</a:t>
            </a:fld>
            <a:endParaRPr lang="en-US" altLang="en-US">
              <a:solidFill>
                <a:srgbClr val="5E574E"/>
              </a:solidFill>
            </a:endParaRPr>
          </a:p>
        </p:txBody>
      </p:sp>
      <p:sp>
        <p:nvSpPr>
          <p:cNvPr id="331778" name="Rectangle 2">
            <a:extLst>
              <a:ext uri="{FF2B5EF4-FFF2-40B4-BE49-F238E27FC236}">
                <a16:creationId xmlns:a16="http://schemas.microsoft.com/office/drawing/2014/main" id="{03583783-66D9-D766-23E9-D0F02E77E1DE}"/>
              </a:ext>
            </a:extLst>
          </p:cNvPr>
          <p:cNvSpPr>
            <a:spLocks noGrp="1" noChangeArrowheads="1"/>
          </p:cNvSpPr>
          <p:nvPr>
            <p:ph type="title"/>
          </p:nvPr>
        </p:nvSpPr>
        <p:spPr/>
        <p:txBody>
          <a:bodyPr/>
          <a:lstStyle/>
          <a:p>
            <a:r>
              <a:rPr lang="en-US" altLang="en-US"/>
              <a:t>Generate Game Tree</a:t>
            </a:r>
          </a:p>
        </p:txBody>
      </p:sp>
      <p:graphicFrame>
        <p:nvGraphicFramePr>
          <p:cNvPr id="331779" name="Group 3">
            <a:extLst>
              <a:ext uri="{FF2B5EF4-FFF2-40B4-BE49-F238E27FC236}">
                <a16:creationId xmlns:a16="http://schemas.microsoft.com/office/drawing/2014/main" id="{A51B65D7-76A6-F473-9502-147DF53102A6}"/>
              </a:ext>
            </a:extLst>
          </p:cNvPr>
          <p:cNvGraphicFramePr>
            <a:graphicFrameLocks noGrp="1"/>
          </p:cNvGraphicFramePr>
          <p:nvPr/>
        </p:nvGraphicFramePr>
        <p:xfrm>
          <a:off x="5713414" y="1771651"/>
          <a:ext cx="789305" cy="1097280"/>
        </p:xfrm>
        <a:graphic>
          <a:graphicData uri="http://schemas.openxmlformats.org/drawingml/2006/table">
            <a:tbl>
              <a:tblPr/>
              <a:tblGrid>
                <a:gridCol w="254000">
                  <a:extLst>
                    <a:ext uri="{9D8B030D-6E8A-4147-A177-3AD203B41FA5}">
                      <a16:colId xmlns:a16="http://schemas.microsoft.com/office/drawing/2014/main" val="3688018700"/>
                    </a:ext>
                  </a:extLst>
                </a:gridCol>
                <a:gridCol w="327025">
                  <a:extLst>
                    <a:ext uri="{9D8B030D-6E8A-4147-A177-3AD203B41FA5}">
                      <a16:colId xmlns:a16="http://schemas.microsoft.com/office/drawing/2014/main" val="1192296689"/>
                    </a:ext>
                  </a:extLst>
                </a:gridCol>
                <a:gridCol w="208280">
                  <a:extLst>
                    <a:ext uri="{9D8B030D-6E8A-4147-A177-3AD203B41FA5}">
                      <a16:colId xmlns:a16="http://schemas.microsoft.com/office/drawing/2014/main" val="4174579656"/>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2560563"/>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815098"/>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3716331046"/>
                  </a:ext>
                </a:extLst>
              </a:tr>
            </a:tbl>
          </a:graphicData>
        </a:graphic>
      </p:graphicFrame>
      <p:graphicFrame>
        <p:nvGraphicFramePr>
          <p:cNvPr id="331805" name="Group 29">
            <a:extLst>
              <a:ext uri="{FF2B5EF4-FFF2-40B4-BE49-F238E27FC236}">
                <a16:creationId xmlns:a16="http://schemas.microsoft.com/office/drawing/2014/main" id="{7D70B5FB-F007-22B1-34DA-FE708E44413F}"/>
              </a:ext>
            </a:extLst>
          </p:cNvPr>
          <p:cNvGraphicFramePr>
            <a:graphicFrameLocks noGrp="1"/>
          </p:cNvGraphicFramePr>
          <p:nvPr/>
        </p:nvGraphicFramePr>
        <p:xfrm>
          <a:off x="4800600" y="3114676"/>
          <a:ext cx="789305" cy="1097280"/>
        </p:xfrm>
        <a:graphic>
          <a:graphicData uri="http://schemas.openxmlformats.org/drawingml/2006/table">
            <a:tbl>
              <a:tblPr/>
              <a:tblGrid>
                <a:gridCol w="254000">
                  <a:extLst>
                    <a:ext uri="{9D8B030D-6E8A-4147-A177-3AD203B41FA5}">
                      <a16:colId xmlns:a16="http://schemas.microsoft.com/office/drawing/2014/main" val="2175312996"/>
                    </a:ext>
                  </a:extLst>
                </a:gridCol>
                <a:gridCol w="327025">
                  <a:extLst>
                    <a:ext uri="{9D8B030D-6E8A-4147-A177-3AD203B41FA5}">
                      <a16:colId xmlns:a16="http://schemas.microsoft.com/office/drawing/2014/main" val="734378576"/>
                    </a:ext>
                  </a:extLst>
                </a:gridCol>
                <a:gridCol w="208280">
                  <a:extLst>
                    <a:ext uri="{9D8B030D-6E8A-4147-A177-3AD203B41FA5}">
                      <a16:colId xmlns:a16="http://schemas.microsoft.com/office/drawing/2014/main" val="479585896"/>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7900450"/>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055195"/>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416103138"/>
                  </a:ext>
                </a:extLst>
              </a:tr>
            </a:tbl>
          </a:graphicData>
        </a:graphic>
      </p:graphicFrame>
      <p:graphicFrame>
        <p:nvGraphicFramePr>
          <p:cNvPr id="331831" name="Group 55">
            <a:extLst>
              <a:ext uri="{FF2B5EF4-FFF2-40B4-BE49-F238E27FC236}">
                <a16:creationId xmlns:a16="http://schemas.microsoft.com/office/drawing/2014/main" id="{A46F7CE7-7F0D-9438-4C15-E3C03DA25946}"/>
              </a:ext>
            </a:extLst>
          </p:cNvPr>
          <p:cNvGraphicFramePr>
            <a:graphicFrameLocks noGrp="1"/>
          </p:cNvGraphicFramePr>
          <p:nvPr/>
        </p:nvGraphicFramePr>
        <p:xfrm>
          <a:off x="4724400" y="4972051"/>
          <a:ext cx="787718" cy="1097280"/>
        </p:xfrm>
        <a:graphic>
          <a:graphicData uri="http://schemas.openxmlformats.org/drawingml/2006/table">
            <a:tbl>
              <a:tblPr/>
              <a:tblGrid>
                <a:gridCol w="304800">
                  <a:extLst>
                    <a:ext uri="{9D8B030D-6E8A-4147-A177-3AD203B41FA5}">
                      <a16:colId xmlns:a16="http://schemas.microsoft.com/office/drawing/2014/main" val="1442978805"/>
                    </a:ext>
                  </a:extLst>
                </a:gridCol>
                <a:gridCol w="274638">
                  <a:extLst>
                    <a:ext uri="{9D8B030D-6E8A-4147-A177-3AD203B41FA5}">
                      <a16:colId xmlns:a16="http://schemas.microsoft.com/office/drawing/2014/main" val="3157800415"/>
                    </a:ext>
                  </a:extLst>
                </a:gridCol>
                <a:gridCol w="208280">
                  <a:extLst>
                    <a:ext uri="{9D8B030D-6E8A-4147-A177-3AD203B41FA5}">
                      <a16:colId xmlns:a16="http://schemas.microsoft.com/office/drawing/2014/main" val="2071254957"/>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o</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3955922"/>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3404035"/>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4016524787"/>
                  </a:ext>
                </a:extLst>
              </a:tr>
            </a:tbl>
          </a:graphicData>
        </a:graphic>
      </p:graphicFrame>
      <p:graphicFrame>
        <p:nvGraphicFramePr>
          <p:cNvPr id="331857" name="Group 81">
            <a:extLst>
              <a:ext uri="{FF2B5EF4-FFF2-40B4-BE49-F238E27FC236}">
                <a16:creationId xmlns:a16="http://schemas.microsoft.com/office/drawing/2014/main" id="{709ECF34-5326-6909-8E76-553FB26DC8F4}"/>
              </a:ext>
            </a:extLst>
          </p:cNvPr>
          <p:cNvGraphicFramePr>
            <a:graphicFrameLocks noGrp="1"/>
          </p:cNvGraphicFramePr>
          <p:nvPr/>
        </p:nvGraphicFramePr>
        <p:xfrm>
          <a:off x="5713414" y="4895851"/>
          <a:ext cx="789305" cy="1097280"/>
        </p:xfrm>
        <a:graphic>
          <a:graphicData uri="http://schemas.openxmlformats.org/drawingml/2006/table">
            <a:tbl>
              <a:tblPr/>
              <a:tblGrid>
                <a:gridCol w="254000">
                  <a:extLst>
                    <a:ext uri="{9D8B030D-6E8A-4147-A177-3AD203B41FA5}">
                      <a16:colId xmlns:a16="http://schemas.microsoft.com/office/drawing/2014/main" val="3251607217"/>
                    </a:ext>
                  </a:extLst>
                </a:gridCol>
                <a:gridCol w="327025">
                  <a:extLst>
                    <a:ext uri="{9D8B030D-6E8A-4147-A177-3AD203B41FA5}">
                      <a16:colId xmlns:a16="http://schemas.microsoft.com/office/drawing/2014/main" val="1921163923"/>
                    </a:ext>
                  </a:extLst>
                </a:gridCol>
                <a:gridCol w="208280">
                  <a:extLst>
                    <a:ext uri="{9D8B030D-6E8A-4147-A177-3AD203B41FA5}">
                      <a16:colId xmlns:a16="http://schemas.microsoft.com/office/drawing/2014/main" val="319977645"/>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6478309"/>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593612"/>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443466731"/>
                  </a:ext>
                </a:extLst>
              </a:tr>
            </a:tbl>
          </a:graphicData>
        </a:graphic>
      </p:graphicFrame>
      <p:graphicFrame>
        <p:nvGraphicFramePr>
          <p:cNvPr id="331883" name="Group 107">
            <a:extLst>
              <a:ext uri="{FF2B5EF4-FFF2-40B4-BE49-F238E27FC236}">
                <a16:creationId xmlns:a16="http://schemas.microsoft.com/office/drawing/2014/main" id="{ABA9E2A3-F757-0263-5102-670C877E8DB7}"/>
              </a:ext>
            </a:extLst>
          </p:cNvPr>
          <p:cNvGraphicFramePr>
            <a:graphicFrameLocks noGrp="1"/>
          </p:cNvGraphicFramePr>
          <p:nvPr/>
        </p:nvGraphicFramePr>
        <p:xfrm>
          <a:off x="6934200" y="4895851"/>
          <a:ext cx="789305" cy="1097280"/>
        </p:xfrm>
        <a:graphic>
          <a:graphicData uri="http://schemas.openxmlformats.org/drawingml/2006/table">
            <a:tbl>
              <a:tblPr/>
              <a:tblGrid>
                <a:gridCol w="304800">
                  <a:extLst>
                    <a:ext uri="{9D8B030D-6E8A-4147-A177-3AD203B41FA5}">
                      <a16:colId xmlns:a16="http://schemas.microsoft.com/office/drawing/2014/main" val="1474489748"/>
                    </a:ext>
                  </a:extLst>
                </a:gridCol>
                <a:gridCol w="276225">
                  <a:extLst>
                    <a:ext uri="{9D8B030D-6E8A-4147-A177-3AD203B41FA5}">
                      <a16:colId xmlns:a16="http://schemas.microsoft.com/office/drawing/2014/main" val="4114946939"/>
                    </a:ext>
                  </a:extLst>
                </a:gridCol>
                <a:gridCol w="208280">
                  <a:extLst>
                    <a:ext uri="{9D8B030D-6E8A-4147-A177-3AD203B41FA5}">
                      <a16:colId xmlns:a16="http://schemas.microsoft.com/office/drawing/2014/main" val="4206413622"/>
                    </a:ext>
                  </a:extLst>
                </a:gridCol>
              </a:tblGrid>
              <a:tr h="195263">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3781838"/>
                  </a:ext>
                </a:extLst>
              </a:tr>
              <a:tr h="193675">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o</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4781522"/>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894303541"/>
                  </a:ext>
                </a:extLst>
              </a:tr>
            </a:tbl>
          </a:graphicData>
        </a:graphic>
      </p:graphicFrame>
      <p:graphicFrame>
        <p:nvGraphicFramePr>
          <p:cNvPr id="331909" name="Group 133">
            <a:extLst>
              <a:ext uri="{FF2B5EF4-FFF2-40B4-BE49-F238E27FC236}">
                <a16:creationId xmlns:a16="http://schemas.microsoft.com/office/drawing/2014/main" id="{899E7900-0940-60D4-EB50-FF0F5F2B8AF9}"/>
              </a:ext>
            </a:extLst>
          </p:cNvPr>
          <p:cNvGraphicFramePr>
            <a:graphicFrameLocks noGrp="1"/>
          </p:cNvGraphicFramePr>
          <p:nvPr/>
        </p:nvGraphicFramePr>
        <p:xfrm>
          <a:off x="3657601" y="4895851"/>
          <a:ext cx="925513" cy="1112520"/>
        </p:xfrm>
        <a:graphic>
          <a:graphicData uri="http://schemas.openxmlformats.org/drawingml/2006/table">
            <a:tbl>
              <a:tblPr/>
              <a:tblGrid>
                <a:gridCol w="307975">
                  <a:extLst>
                    <a:ext uri="{9D8B030D-6E8A-4147-A177-3AD203B41FA5}">
                      <a16:colId xmlns:a16="http://schemas.microsoft.com/office/drawing/2014/main" val="1446477102"/>
                    </a:ext>
                  </a:extLst>
                </a:gridCol>
                <a:gridCol w="330200">
                  <a:extLst>
                    <a:ext uri="{9D8B030D-6E8A-4147-A177-3AD203B41FA5}">
                      <a16:colId xmlns:a16="http://schemas.microsoft.com/office/drawing/2014/main" val="905632593"/>
                    </a:ext>
                  </a:extLst>
                </a:gridCol>
                <a:gridCol w="287338">
                  <a:extLst>
                    <a:ext uri="{9D8B030D-6E8A-4147-A177-3AD203B41FA5}">
                      <a16:colId xmlns:a16="http://schemas.microsoft.com/office/drawing/2014/main" val="456651578"/>
                    </a:ext>
                  </a:extLst>
                </a:gridCol>
              </a:tblGrid>
              <a:tr h="38100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1" lang="en-US" altLang="en-US" sz="1800" b="0" i="0" u="none" strike="noStrike" cap="none" normalizeH="0" baseline="0">
                          <a:ln>
                            <a:noFill/>
                          </a:ln>
                          <a:solidFill>
                            <a:schemeClr val="tx1"/>
                          </a:solidFill>
                          <a:effectLst/>
                          <a:latin typeface="Tahoma" panose="020B0604030504040204" pitchFamily="34" charset="0"/>
                        </a:rPr>
                        <a:t>o</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2066411"/>
                  </a:ext>
                </a:extLst>
              </a:tr>
              <a:tr h="293688">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5039"/>
                  </a:ext>
                </a:extLst>
              </a:tr>
              <a:tr h="184150">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defRPr kumimoji="1">
                          <a:solidFill>
                            <a:schemeClr val="tx1"/>
                          </a:solidFill>
                          <a:latin typeface="Tahoma" panose="020B0604030504040204" pitchFamily="34" charset="0"/>
                        </a:defRPr>
                      </a:lvl1pPr>
                      <a:lvl2pPr>
                        <a:spcBef>
                          <a:spcPct val="20000"/>
                        </a:spcBef>
                        <a:buClr>
                          <a:schemeClr val="tx1"/>
                        </a:buClr>
                        <a:defRPr kumimoji="1" sz="1600">
                          <a:solidFill>
                            <a:schemeClr val="tx1"/>
                          </a:solidFill>
                          <a:latin typeface="Tahoma" panose="020B0604030504040204" pitchFamily="34" charset="0"/>
                        </a:defRPr>
                      </a:lvl2pPr>
                      <a:lvl3pPr>
                        <a:spcBef>
                          <a:spcPct val="20000"/>
                        </a:spcBef>
                        <a:buClr>
                          <a:schemeClr val="tx1"/>
                        </a:buClr>
                        <a:defRPr kumimoji="1" sz="1400">
                          <a:solidFill>
                            <a:schemeClr val="tx1"/>
                          </a:solidFill>
                          <a:latin typeface="Tahoma" panose="020B0604030504040204" pitchFamily="34" charset="0"/>
                        </a:defRPr>
                      </a:lvl3pPr>
                      <a:lvl4pPr>
                        <a:spcBef>
                          <a:spcPct val="20000"/>
                        </a:spcBef>
                        <a:buClr>
                          <a:schemeClr val="tx1"/>
                        </a:buClr>
                        <a:defRPr kumimoji="1" sz="1200">
                          <a:solidFill>
                            <a:schemeClr val="tx1"/>
                          </a:solidFill>
                          <a:latin typeface="Tahoma" panose="020B0604030504040204" pitchFamily="34" charset="0"/>
                        </a:defRPr>
                      </a:lvl4pPr>
                      <a:lvl5pPr>
                        <a:spcBef>
                          <a:spcPct val="20000"/>
                        </a:spcBef>
                        <a:buClr>
                          <a:schemeClr val="tx1"/>
                        </a:buClr>
                        <a:defRPr kumimoji="1" sz="1200">
                          <a:solidFill>
                            <a:schemeClr val="tx1"/>
                          </a:solidFill>
                          <a:latin typeface="Tahoma" panose="020B0604030504040204" pitchFamily="34" charset="0"/>
                        </a:defRPr>
                      </a:lvl5pPr>
                      <a:lvl6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6pPr>
                      <a:lvl7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7pPr>
                      <a:lvl8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8pPr>
                      <a:lvl9pPr eaLnBrk="0" fontAlgn="base" hangingPunct="0">
                        <a:spcBef>
                          <a:spcPct val="20000"/>
                        </a:spcBef>
                        <a:spcAft>
                          <a:spcPct val="0"/>
                        </a:spcAft>
                        <a:buClr>
                          <a:schemeClr val="tx1"/>
                        </a:buClr>
                        <a:defRPr kumimoji="1" sz="12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1" lang="en-US" altLang="en-US"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303162309"/>
                  </a:ext>
                </a:extLst>
              </a:tr>
            </a:tbl>
          </a:graphicData>
        </a:graphic>
      </p:graphicFrame>
      <p:sp>
        <p:nvSpPr>
          <p:cNvPr id="331935" name="Line 159">
            <a:extLst>
              <a:ext uri="{FF2B5EF4-FFF2-40B4-BE49-F238E27FC236}">
                <a16:creationId xmlns:a16="http://schemas.microsoft.com/office/drawing/2014/main" id="{5FBF720A-2357-02FF-4F2B-6AE82F720DB4}"/>
              </a:ext>
            </a:extLst>
          </p:cNvPr>
          <p:cNvSpPr>
            <a:spLocks noChangeShapeType="1"/>
          </p:cNvSpPr>
          <p:nvPr/>
        </p:nvSpPr>
        <p:spPr bwMode="auto">
          <a:xfrm flipH="1">
            <a:off x="4267200" y="421005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1936" name="Line 160">
            <a:extLst>
              <a:ext uri="{FF2B5EF4-FFF2-40B4-BE49-F238E27FC236}">
                <a16:creationId xmlns:a16="http://schemas.microsoft.com/office/drawing/2014/main" id="{7A567A06-C418-A93E-44AC-10F68F038BDC}"/>
              </a:ext>
            </a:extLst>
          </p:cNvPr>
          <p:cNvSpPr>
            <a:spLocks noChangeShapeType="1"/>
          </p:cNvSpPr>
          <p:nvPr/>
        </p:nvSpPr>
        <p:spPr bwMode="auto">
          <a:xfrm flipH="1">
            <a:off x="5486400" y="2762250"/>
            <a:ext cx="3429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1937" name="Line 161">
            <a:extLst>
              <a:ext uri="{FF2B5EF4-FFF2-40B4-BE49-F238E27FC236}">
                <a16:creationId xmlns:a16="http://schemas.microsoft.com/office/drawing/2014/main" id="{E2CF8E15-F727-936B-BFA0-0B962B92CF4A}"/>
              </a:ext>
            </a:extLst>
          </p:cNvPr>
          <p:cNvSpPr>
            <a:spLocks noChangeShapeType="1"/>
          </p:cNvSpPr>
          <p:nvPr/>
        </p:nvSpPr>
        <p:spPr bwMode="auto">
          <a:xfrm flipH="1">
            <a:off x="5105400" y="421005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1938" name="Line 162">
            <a:extLst>
              <a:ext uri="{FF2B5EF4-FFF2-40B4-BE49-F238E27FC236}">
                <a16:creationId xmlns:a16="http://schemas.microsoft.com/office/drawing/2014/main" id="{3B75841F-0A62-6968-3480-8F939B8BEDD8}"/>
              </a:ext>
            </a:extLst>
          </p:cNvPr>
          <p:cNvSpPr>
            <a:spLocks noChangeShapeType="1"/>
          </p:cNvSpPr>
          <p:nvPr/>
        </p:nvSpPr>
        <p:spPr bwMode="auto">
          <a:xfrm>
            <a:off x="5486400" y="421005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1939" name="Line 163">
            <a:extLst>
              <a:ext uri="{FF2B5EF4-FFF2-40B4-BE49-F238E27FC236}">
                <a16:creationId xmlns:a16="http://schemas.microsoft.com/office/drawing/2014/main" id="{CB8898F1-9080-90CB-A88B-7559467A1B08}"/>
              </a:ext>
            </a:extLst>
          </p:cNvPr>
          <p:cNvSpPr>
            <a:spLocks noChangeShapeType="1"/>
          </p:cNvSpPr>
          <p:nvPr/>
        </p:nvSpPr>
        <p:spPr bwMode="auto">
          <a:xfrm>
            <a:off x="5638800" y="421005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1940" name="Text Box 164">
            <a:extLst>
              <a:ext uri="{FF2B5EF4-FFF2-40B4-BE49-F238E27FC236}">
                <a16:creationId xmlns:a16="http://schemas.microsoft.com/office/drawing/2014/main" id="{85FBDC95-9FE6-D4F1-B8B3-09FEB68565B4}"/>
              </a:ext>
            </a:extLst>
          </p:cNvPr>
          <p:cNvSpPr txBox="1">
            <a:spLocks noChangeArrowheads="1"/>
          </p:cNvSpPr>
          <p:nvPr/>
        </p:nvSpPr>
        <p:spPr bwMode="auto">
          <a:xfrm>
            <a:off x="7375526" y="3335338"/>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 ply</a:t>
            </a:r>
          </a:p>
        </p:txBody>
      </p:sp>
      <p:sp>
        <p:nvSpPr>
          <p:cNvPr id="331941" name="AutoShape 165">
            <a:extLst>
              <a:ext uri="{FF2B5EF4-FFF2-40B4-BE49-F238E27FC236}">
                <a16:creationId xmlns:a16="http://schemas.microsoft.com/office/drawing/2014/main" id="{C64BA8EA-9DA1-B03A-5823-2FAD5E6C8757}"/>
              </a:ext>
            </a:extLst>
          </p:cNvPr>
          <p:cNvSpPr>
            <a:spLocks/>
          </p:cNvSpPr>
          <p:nvPr/>
        </p:nvSpPr>
        <p:spPr bwMode="auto">
          <a:xfrm>
            <a:off x="8229600" y="2762250"/>
            <a:ext cx="609600" cy="3429000"/>
          </a:xfrm>
          <a:prstGeom prst="rightBrace">
            <a:avLst>
              <a:gd name="adj1" fmla="val 468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1942" name="Text Box 166">
            <a:extLst>
              <a:ext uri="{FF2B5EF4-FFF2-40B4-BE49-F238E27FC236}">
                <a16:creationId xmlns:a16="http://schemas.microsoft.com/office/drawing/2014/main" id="{192152FF-D9A2-67E4-EC53-6570723F860B}"/>
              </a:ext>
            </a:extLst>
          </p:cNvPr>
          <p:cNvSpPr txBox="1">
            <a:spLocks noChangeArrowheads="1"/>
          </p:cNvSpPr>
          <p:nvPr/>
        </p:nvSpPr>
        <p:spPr bwMode="auto">
          <a:xfrm>
            <a:off x="9067801" y="4267200"/>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 move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9114E5F-56FB-5DE4-35DA-7492FE145E4B}"/>
              </a:ext>
            </a:extLst>
          </p:cNvPr>
          <p:cNvSpPr>
            <a:spLocks noGrp="1"/>
          </p:cNvSpPr>
          <p:nvPr>
            <p:ph type="sldNum" sz="quarter" idx="12"/>
          </p:nvPr>
        </p:nvSpPr>
        <p:spPr/>
        <p:txBody>
          <a:bodyPr/>
          <a:lstStyle/>
          <a:p>
            <a:pPr eaLnBrk="0" fontAlgn="base" hangingPunct="0">
              <a:spcAft>
                <a:spcPct val="0"/>
              </a:spcAft>
            </a:pPr>
            <a:fld id="{C0D7BE61-62ED-4812-A0AD-9415DB5C95A8}" type="slidenum">
              <a:rPr lang="en-US" altLang="en-US">
                <a:solidFill>
                  <a:srgbClr val="5E574E"/>
                </a:solidFill>
              </a:rPr>
              <a:pPr eaLnBrk="0" fontAlgn="base" hangingPunct="0">
                <a:spcAft>
                  <a:spcPct val="0"/>
                </a:spcAft>
              </a:pPr>
              <a:t>18</a:t>
            </a:fld>
            <a:endParaRPr lang="en-US" altLang="en-US">
              <a:solidFill>
                <a:srgbClr val="5E574E"/>
              </a:solidFill>
            </a:endParaRPr>
          </a:p>
        </p:txBody>
      </p:sp>
      <p:sp>
        <p:nvSpPr>
          <p:cNvPr id="333092" name="Rectangle 292">
            <a:extLst>
              <a:ext uri="{FF2B5EF4-FFF2-40B4-BE49-F238E27FC236}">
                <a16:creationId xmlns:a16="http://schemas.microsoft.com/office/drawing/2014/main" id="{97363352-867C-E6A3-7D1B-B90C715F0FCC}"/>
              </a:ext>
            </a:extLst>
          </p:cNvPr>
          <p:cNvSpPr>
            <a:spLocks noChangeArrowheads="1"/>
          </p:cNvSpPr>
          <p:nvPr/>
        </p:nvSpPr>
        <p:spPr bwMode="auto">
          <a:xfrm>
            <a:off x="5105400" y="6324600"/>
            <a:ext cx="20574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02" name="Rectangle 2">
            <a:extLst>
              <a:ext uri="{FF2B5EF4-FFF2-40B4-BE49-F238E27FC236}">
                <a16:creationId xmlns:a16="http://schemas.microsoft.com/office/drawing/2014/main" id="{4F0B3C09-F23C-F960-3EE1-AB8E0CEE9245}"/>
              </a:ext>
            </a:extLst>
          </p:cNvPr>
          <p:cNvSpPr>
            <a:spLocks noGrp="1" noChangeArrowheads="1"/>
          </p:cNvSpPr>
          <p:nvPr>
            <p:ph type="title"/>
          </p:nvPr>
        </p:nvSpPr>
        <p:spPr/>
        <p:txBody>
          <a:bodyPr/>
          <a:lstStyle/>
          <a:p>
            <a:r>
              <a:rPr lang="en-US" altLang="en-US"/>
              <a:t>A subtree</a:t>
            </a:r>
          </a:p>
        </p:txBody>
      </p:sp>
      <p:sp>
        <p:nvSpPr>
          <p:cNvPr id="332804" name="Line 4">
            <a:extLst>
              <a:ext uri="{FF2B5EF4-FFF2-40B4-BE49-F238E27FC236}">
                <a16:creationId xmlns:a16="http://schemas.microsoft.com/office/drawing/2014/main" id="{0CF4DB06-B6BF-8E30-FB1B-7A19FC2E8280}"/>
              </a:ext>
            </a:extLst>
          </p:cNvPr>
          <p:cNvSpPr>
            <a:spLocks noChangeShapeType="1"/>
          </p:cNvSpPr>
          <p:nvPr/>
        </p:nvSpPr>
        <p:spPr bwMode="auto">
          <a:xfrm flipH="1">
            <a:off x="3990975" y="2700338"/>
            <a:ext cx="908050" cy="387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05" name="Line 5">
            <a:extLst>
              <a:ext uri="{FF2B5EF4-FFF2-40B4-BE49-F238E27FC236}">
                <a16:creationId xmlns:a16="http://schemas.microsoft.com/office/drawing/2014/main" id="{1D3D1829-8CDA-A35F-87FC-A41584015B0E}"/>
              </a:ext>
            </a:extLst>
          </p:cNvPr>
          <p:cNvSpPr>
            <a:spLocks noChangeShapeType="1"/>
          </p:cNvSpPr>
          <p:nvPr/>
        </p:nvSpPr>
        <p:spPr bwMode="auto">
          <a:xfrm>
            <a:off x="5026025" y="2700338"/>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06" name="Line 6">
            <a:extLst>
              <a:ext uri="{FF2B5EF4-FFF2-40B4-BE49-F238E27FC236}">
                <a16:creationId xmlns:a16="http://schemas.microsoft.com/office/drawing/2014/main" id="{E91FAE0D-5143-8CC2-8052-6DE957D8AD1D}"/>
              </a:ext>
            </a:extLst>
          </p:cNvPr>
          <p:cNvSpPr>
            <a:spLocks noChangeShapeType="1"/>
          </p:cNvSpPr>
          <p:nvPr/>
        </p:nvSpPr>
        <p:spPr bwMode="auto">
          <a:xfrm>
            <a:off x="5184775" y="2719388"/>
            <a:ext cx="711200" cy="3492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07" name="Line 7">
            <a:extLst>
              <a:ext uri="{FF2B5EF4-FFF2-40B4-BE49-F238E27FC236}">
                <a16:creationId xmlns:a16="http://schemas.microsoft.com/office/drawing/2014/main" id="{E5A98837-4AA3-E208-EE19-EB2AF5542CEC}"/>
              </a:ext>
            </a:extLst>
          </p:cNvPr>
          <p:cNvSpPr>
            <a:spLocks noChangeShapeType="1"/>
          </p:cNvSpPr>
          <p:nvPr/>
        </p:nvSpPr>
        <p:spPr bwMode="auto">
          <a:xfrm flipH="1">
            <a:off x="2847975" y="4052888"/>
            <a:ext cx="908050" cy="1968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08" name="Line 8">
            <a:extLst>
              <a:ext uri="{FF2B5EF4-FFF2-40B4-BE49-F238E27FC236}">
                <a16:creationId xmlns:a16="http://schemas.microsoft.com/office/drawing/2014/main" id="{710420CE-2966-B9E1-D1C9-59668A6ED836}"/>
              </a:ext>
            </a:extLst>
          </p:cNvPr>
          <p:cNvSpPr>
            <a:spLocks noChangeShapeType="1"/>
          </p:cNvSpPr>
          <p:nvPr/>
        </p:nvSpPr>
        <p:spPr bwMode="auto">
          <a:xfrm flipH="1">
            <a:off x="3686175" y="4071938"/>
            <a:ext cx="88900" cy="292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09" name="Line 9">
            <a:extLst>
              <a:ext uri="{FF2B5EF4-FFF2-40B4-BE49-F238E27FC236}">
                <a16:creationId xmlns:a16="http://schemas.microsoft.com/office/drawing/2014/main" id="{24356F00-5821-0A90-E675-BB6B0F299572}"/>
              </a:ext>
            </a:extLst>
          </p:cNvPr>
          <p:cNvSpPr>
            <a:spLocks noChangeShapeType="1"/>
          </p:cNvSpPr>
          <p:nvPr/>
        </p:nvSpPr>
        <p:spPr bwMode="auto">
          <a:xfrm flipH="1">
            <a:off x="4572000" y="3989388"/>
            <a:ext cx="3048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10" name="Line 10">
            <a:extLst>
              <a:ext uri="{FF2B5EF4-FFF2-40B4-BE49-F238E27FC236}">
                <a16:creationId xmlns:a16="http://schemas.microsoft.com/office/drawing/2014/main" id="{B3F668B4-88B7-DFAD-AE89-C80C9AB325BC}"/>
              </a:ext>
            </a:extLst>
          </p:cNvPr>
          <p:cNvSpPr>
            <a:spLocks noChangeShapeType="1"/>
          </p:cNvSpPr>
          <p:nvPr/>
        </p:nvSpPr>
        <p:spPr bwMode="auto">
          <a:xfrm>
            <a:off x="5105400" y="3989388"/>
            <a:ext cx="3810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11" name="Line 11">
            <a:extLst>
              <a:ext uri="{FF2B5EF4-FFF2-40B4-BE49-F238E27FC236}">
                <a16:creationId xmlns:a16="http://schemas.microsoft.com/office/drawing/2014/main" id="{0E71BD16-EC66-C141-016E-5194B09E6850}"/>
              </a:ext>
            </a:extLst>
          </p:cNvPr>
          <p:cNvSpPr>
            <a:spLocks noChangeShapeType="1"/>
          </p:cNvSpPr>
          <p:nvPr/>
        </p:nvSpPr>
        <p:spPr bwMode="auto">
          <a:xfrm>
            <a:off x="5943600" y="3989388"/>
            <a:ext cx="15240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12" name="Line 12">
            <a:extLst>
              <a:ext uri="{FF2B5EF4-FFF2-40B4-BE49-F238E27FC236}">
                <a16:creationId xmlns:a16="http://schemas.microsoft.com/office/drawing/2014/main" id="{A74A8E5C-8AB6-DECD-3FB9-9A9C03719E54}"/>
              </a:ext>
            </a:extLst>
          </p:cNvPr>
          <p:cNvSpPr>
            <a:spLocks noChangeShapeType="1"/>
          </p:cNvSpPr>
          <p:nvPr/>
        </p:nvSpPr>
        <p:spPr bwMode="auto">
          <a:xfrm>
            <a:off x="5943600" y="3989388"/>
            <a:ext cx="5334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13" name="Line 13">
            <a:extLst>
              <a:ext uri="{FF2B5EF4-FFF2-40B4-BE49-F238E27FC236}">
                <a16:creationId xmlns:a16="http://schemas.microsoft.com/office/drawing/2014/main" id="{2BE6A21F-651A-D132-EC37-9F1AE1671D70}"/>
              </a:ext>
            </a:extLst>
          </p:cNvPr>
          <p:cNvSpPr>
            <a:spLocks noChangeShapeType="1"/>
          </p:cNvSpPr>
          <p:nvPr/>
        </p:nvSpPr>
        <p:spPr bwMode="auto">
          <a:xfrm>
            <a:off x="2819400" y="5132388"/>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15" name="Line 15">
            <a:extLst>
              <a:ext uri="{FF2B5EF4-FFF2-40B4-BE49-F238E27FC236}">
                <a16:creationId xmlns:a16="http://schemas.microsoft.com/office/drawing/2014/main" id="{11C58B72-1C71-6B8D-E796-B653CC060CA5}"/>
              </a:ext>
            </a:extLst>
          </p:cNvPr>
          <p:cNvSpPr>
            <a:spLocks noChangeShapeType="1"/>
          </p:cNvSpPr>
          <p:nvPr/>
        </p:nvSpPr>
        <p:spPr bwMode="auto">
          <a:xfrm>
            <a:off x="4724400" y="5132388"/>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16" name="Line 16">
            <a:extLst>
              <a:ext uri="{FF2B5EF4-FFF2-40B4-BE49-F238E27FC236}">
                <a16:creationId xmlns:a16="http://schemas.microsoft.com/office/drawing/2014/main" id="{A9978111-8059-79C1-ABBB-37F393A2C743}"/>
              </a:ext>
            </a:extLst>
          </p:cNvPr>
          <p:cNvSpPr>
            <a:spLocks noChangeShapeType="1"/>
          </p:cNvSpPr>
          <p:nvPr/>
        </p:nvSpPr>
        <p:spPr bwMode="auto">
          <a:xfrm>
            <a:off x="6629400" y="5132388"/>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17" name="Line 17">
            <a:extLst>
              <a:ext uri="{FF2B5EF4-FFF2-40B4-BE49-F238E27FC236}">
                <a16:creationId xmlns:a16="http://schemas.microsoft.com/office/drawing/2014/main" id="{46EDF0B9-0119-075F-4738-45022A9090F6}"/>
              </a:ext>
            </a:extLst>
          </p:cNvPr>
          <p:cNvSpPr>
            <a:spLocks noChangeShapeType="1"/>
          </p:cNvSpPr>
          <p:nvPr/>
        </p:nvSpPr>
        <p:spPr bwMode="auto">
          <a:xfrm>
            <a:off x="7543800" y="5132388"/>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18" name="AutoShape 18">
            <a:extLst>
              <a:ext uri="{FF2B5EF4-FFF2-40B4-BE49-F238E27FC236}">
                <a16:creationId xmlns:a16="http://schemas.microsoft.com/office/drawing/2014/main" id="{3E4FEBCA-F842-A50C-8F20-06BDA7BEBD94}"/>
              </a:ext>
            </a:extLst>
          </p:cNvPr>
          <p:cNvSpPr>
            <a:spLocks noChangeArrowheads="1"/>
          </p:cNvSpPr>
          <p:nvPr/>
        </p:nvSpPr>
        <p:spPr bwMode="auto">
          <a:xfrm>
            <a:off x="7924800" y="2254250"/>
            <a:ext cx="304800" cy="3048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19" name="AutoShape 19">
            <a:extLst>
              <a:ext uri="{FF2B5EF4-FFF2-40B4-BE49-F238E27FC236}">
                <a16:creationId xmlns:a16="http://schemas.microsoft.com/office/drawing/2014/main" id="{C7B071A9-9C3E-2E30-F12E-FBE39CB8EB1C}"/>
              </a:ext>
            </a:extLst>
          </p:cNvPr>
          <p:cNvSpPr>
            <a:spLocks noChangeArrowheads="1"/>
          </p:cNvSpPr>
          <p:nvPr/>
        </p:nvSpPr>
        <p:spPr bwMode="auto">
          <a:xfrm>
            <a:off x="8001000" y="2711450"/>
            <a:ext cx="228600" cy="304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20" name="AutoShape 20">
            <a:extLst>
              <a:ext uri="{FF2B5EF4-FFF2-40B4-BE49-F238E27FC236}">
                <a16:creationId xmlns:a16="http://schemas.microsoft.com/office/drawing/2014/main" id="{EBB3D94B-930A-72CB-D372-C9D75B6C9137}"/>
              </a:ext>
            </a:extLst>
          </p:cNvPr>
          <p:cNvSpPr>
            <a:spLocks noChangeArrowheads="1"/>
          </p:cNvSpPr>
          <p:nvPr/>
        </p:nvSpPr>
        <p:spPr bwMode="auto">
          <a:xfrm>
            <a:off x="8001000" y="3157538"/>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21" name="Text Box 21">
            <a:extLst>
              <a:ext uri="{FF2B5EF4-FFF2-40B4-BE49-F238E27FC236}">
                <a16:creationId xmlns:a16="http://schemas.microsoft.com/office/drawing/2014/main" id="{3C82CC88-EFB6-BB9E-0193-72765A3BA326}"/>
              </a:ext>
            </a:extLst>
          </p:cNvPr>
          <p:cNvSpPr txBox="1">
            <a:spLocks noChangeArrowheads="1"/>
          </p:cNvSpPr>
          <p:nvPr/>
        </p:nvSpPr>
        <p:spPr bwMode="auto">
          <a:xfrm>
            <a:off x="8366125" y="2162176"/>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win</a:t>
            </a:r>
          </a:p>
        </p:txBody>
      </p:sp>
      <p:sp>
        <p:nvSpPr>
          <p:cNvPr id="332822" name="Text Box 22">
            <a:extLst>
              <a:ext uri="{FF2B5EF4-FFF2-40B4-BE49-F238E27FC236}">
                <a16:creationId xmlns:a16="http://schemas.microsoft.com/office/drawing/2014/main" id="{724E7B2A-E63E-F49D-A9BD-8541BB527055}"/>
              </a:ext>
            </a:extLst>
          </p:cNvPr>
          <p:cNvSpPr txBox="1">
            <a:spLocks noChangeArrowheads="1"/>
          </p:cNvSpPr>
          <p:nvPr/>
        </p:nvSpPr>
        <p:spPr bwMode="auto">
          <a:xfrm>
            <a:off x="8366126" y="2646364"/>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lose</a:t>
            </a:r>
          </a:p>
        </p:txBody>
      </p:sp>
      <p:sp>
        <p:nvSpPr>
          <p:cNvPr id="332823" name="Text Box 23">
            <a:extLst>
              <a:ext uri="{FF2B5EF4-FFF2-40B4-BE49-F238E27FC236}">
                <a16:creationId xmlns:a16="http://schemas.microsoft.com/office/drawing/2014/main" id="{976DB199-808B-8D1F-3379-4F49C16FC310}"/>
              </a:ext>
            </a:extLst>
          </p:cNvPr>
          <p:cNvSpPr txBox="1">
            <a:spLocks noChangeArrowheads="1"/>
          </p:cNvSpPr>
          <p:nvPr/>
        </p:nvSpPr>
        <p:spPr bwMode="auto">
          <a:xfrm>
            <a:off x="8289926" y="3092451"/>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draw</a:t>
            </a:r>
          </a:p>
        </p:txBody>
      </p:sp>
      <p:sp>
        <p:nvSpPr>
          <p:cNvPr id="332825" name="AutoShape 25">
            <a:extLst>
              <a:ext uri="{FF2B5EF4-FFF2-40B4-BE49-F238E27FC236}">
                <a16:creationId xmlns:a16="http://schemas.microsoft.com/office/drawing/2014/main" id="{047CCCC5-6F38-FBBC-A85F-7D8ECCCCE04C}"/>
              </a:ext>
            </a:extLst>
          </p:cNvPr>
          <p:cNvSpPr>
            <a:spLocks noChangeArrowheads="1"/>
          </p:cNvSpPr>
          <p:nvPr/>
        </p:nvSpPr>
        <p:spPr bwMode="auto">
          <a:xfrm>
            <a:off x="7467600" y="636905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26" name="AutoShape 26">
            <a:extLst>
              <a:ext uri="{FF2B5EF4-FFF2-40B4-BE49-F238E27FC236}">
                <a16:creationId xmlns:a16="http://schemas.microsoft.com/office/drawing/2014/main" id="{FEAC3009-B5F2-1185-1D61-6F3496AA0396}"/>
              </a:ext>
            </a:extLst>
          </p:cNvPr>
          <p:cNvSpPr>
            <a:spLocks noChangeArrowheads="1"/>
          </p:cNvSpPr>
          <p:nvPr/>
        </p:nvSpPr>
        <p:spPr bwMode="auto">
          <a:xfrm>
            <a:off x="4648200" y="629285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27" name="AutoShape 27">
            <a:extLst>
              <a:ext uri="{FF2B5EF4-FFF2-40B4-BE49-F238E27FC236}">
                <a16:creationId xmlns:a16="http://schemas.microsoft.com/office/drawing/2014/main" id="{DA1CA5C5-DEF3-66CF-B862-CBB95365ECD1}"/>
              </a:ext>
            </a:extLst>
          </p:cNvPr>
          <p:cNvSpPr>
            <a:spLocks noChangeArrowheads="1"/>
          </p:cNvSpPr>
          <p:nvPr/>
        </p:nvSpPr>
        <p:spPr bwMode="auto">
          <a:xfrm>
            <a:off x="2566988" y="635000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nvGrpSpPr>
          <p:cNvPr id="332828" name="Group 28">
            <a:extLst>
              <a:ext uri="{FF2B5EF4-FFF2-40B4-BE49-F238E27FC236}">
                <a16:creationId xmlns:a16="http://schemas.microsoft.com/office/drawing/2014/main" id="{AC92EEC6-2887-13E2-B1D1-362A014084B6}"/>
              </a:ext>
            </a:extLst>
          </p:cNvPr>
          <p:cNvGrpSpPr>
            <a:grpSpLocks/>
          </p:cNvGrpSpPr>
          <p:nvPr/>
        </p:nvGrpSpPr>
        <p:grpSpPr bwMode="auto">
          <a:xfrm>
            <a:off x="4572000" y="1720851"/>
            <a:ext cx="844550" cy="936625"/>
            <a:chOff x="1920" y="960"/>
            <a:chExt cx="542" cy="628"/>
          </a:xfrm>
        </p:grpSpPr>
        <p:sp>
          <p:nvSpPr>
            <p:cNvPr id="332829" name="Rectangle 29">
              <a:extLst>
                <a:ext uri="{FF2B5EF4-FFF2-40B4-BE49-F238E27FC236}">
                  <a16:creationId xmlns:a16="http://schemas.microsoft.com/office/drawing/2014/main" id="{619D40FC-E640-FED4-3B95-0208A37F3EC6}"/>
                </a:ext>
              </a:extLst>
            </p:cNvPr>
            <p:cNvSpPr>
              <a:spLocks noChangeArrowheads="1"/>
            </p:cNvSpPr>
            <p:nvPr/>
          </p:nvSpPr>
          <p:spPr bwMode="auto">
            <a:xfrm>
              <a:off x="2256" y="960"/>
              <a:ext cx="198" cy="2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830" name="Rectangle 30">
              <a:extLst>
                <a:ext uri="{FF2B5EF4-FFF2-40B4-BE49-F238E27FC236}">
                  <a16:creationId xmlns:a16="http://schemas.microsoft.com/office/drawing/2014/main" id="{88F107A9-7E0A-C56B-2A30-9AD76FE3F5B9}"/>
                </a:ext>
              </a:extLst>
            </p:cNvPr>
            <p:cNvSpPr>
              <a:spLocks noChangeArrowheads="1"/>
            </p:cNvSpPr>
            <p:nvPr/>
          </p:nvSpPr>
          <p:spPr bwMode="auto">
            <a:xfrm>
              <a:off x="1920" y="960"/>
              <a:ext cx="198" cy="2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831" name="Group 31">
              <a:extLst>
                <a:ext uri="{FF2B5EF4-FFF2-40B4-BE49-F238E27FC236}">
                  <a16:creationId xmlns:a16="http://schemas.microsoft.com/office/drawing/2014/main" id="{7DE5C2AF-2DF7-8CD4-5603-C0D027E5766E}"/>
                </a:ext>
              </a:extLst>
            </p:cNvPr>
            <p:cNvGrpSpPr>
              <a:grpSpLocks/>
            </p:cNvGrpSpPr>
            <p:nvPr/>
          </p:nvGrpSpPr>
          <p:grpSpPr bwMode="auto">
            <a:xfrm>
              <a:off x="1958" y="971"/>
              <a:ext cx="504" cy="617"/>
              <a:chOff x="1958" y="971"/>
              <a:chExt cx="504" cy="617"/>
            </a:xfrm>
          </p:grpSpPr>
          <p:grpSp>
            <p:nvGrpSpPr>
              <p:cNvPr id="332832" name="Group 32">
                <a:extLst>
                  <a:ext uri="{FF2B5EF4-FFF2-40B4-BE49-F238E27FC236}">
                    <a16:creationId xmlns:a16="http://schemas.microsoft.com/office/drawing/2014/main" id="{810BCC20-6F61-8457-D825-4AD9BAF0B583}"/>
                  </a:ext>
                </a:extLst>
              </p:cNvPr>
              <p:cNvGrpSpPr>
                <a:grpSpLocks/>
              </p:cNvGrpSpPr>
              <p:nvPr/>
            </p:nvGrpSpPr>
            <p:grpSpPr bwMode="auto">
              <a:xfrm>
                <a:off x="1958" y="1061"/>
                <a:ext cx="448" cy="448"/>
                <a:chOff x="2368" y="1264"/>
                <a:chExt cx="448" cy="448"/>
              </a:xfrm>
            </p:grpSpPr>
            <p:grpSp>
              <p:nvGrpSpPr>
                <p:cNvPr id="332833" name="Group 33">
                  <a:extLst>
                    <a:ext uri="{FF2B5EF4-FFF2-40B4-BE49-F238E27FC236}">
                      <a16:creationId xmlns:a16="http://schemas.microsoft.com/office/drawing/2014/main" id="{1CAC4E50-ECF3-5767-1D63-95DF927F86F9}"/>
                    </a:ext>
                  </a:extLst>
                </p:cNvPr>
                <p:cNvGrpSpPr>
                  <a:grpSpLocks/>
                </p:cNvGrpSpPr>
                <p:nvPr/>
              </p:nvGrpSpPr>
              <p:grpSpPr bwMode="auto">
                <a:xfrm>
                  <a:off x="2368" y="1380"/>
                  <a:ext cx="448" cy="192"/>
                  <a:chOff x="2368" y="1380"/>
                  <a:chExt cx="448" cy="192"/>
                </a:xfrm>
              </p:grpSpPr>
              <p:sp>
                <p:nvSpPr>
                  <p:cNvPr id="332834" name="Line 34">
                    <a:extLst>
                      <a:ext uri="{FF2B5EF4-FFF2-40B4-BE49-F238E27FC236}">
                        <a16:creationId xmlns:a16="http://schemas.microsoft.com/office/drawing/2014/main" id="{B77BCF89-2A95-0925-34AF-601DB31A8124}"/>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35" name="Line 35">
                    <a:extLst>
                      <a:ext uri="{FF2B5EF4-FFF2-40B4-BE49-F238E27FC236}">
                        <a16:creationId xmlns:a16="http://schemas.microsoft.com/office/drawing/2014/main" id="{0E9890C9-9780-8DB5-5CC9-8C6FF7F5568D}"/>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836" name="Group 36">
                  <a:extLst>
                    <a:ext uri="{FF2B5EF4-FFF2-40B4-BE49-F238E27FC236}">
                      <a16:creationId xmlns:a16="http://schemas.microsoft.com/office/drawing/2014/main" id="{A74CC2E3-4B47-CC44-0889-9FB065C86574}"/>
                    </a:ext>
                  </a:extLst>
                </p:cNvPr>
                <p:cNvGrpSpPr>
                  <a:grpSpLocks/>
                </p:cNvGrpSpPr>
                <p:nvPr/>
              </p:nvGrpSpPr>
              <p:grpSpPr bwMode="auto">
                <a:xfrm>
                  <a:off x="2508" y="1264"/>
                  <a:ext cx="192" cy="448"/>
                  <a:chOff x="2508" y="1264"/>
                  <a:chExt cx="192" cy="448"/>
                </a:xfrm>
              </p:grpSpPr>
              <p:sp>
                <p:nvSpPr>
                  <p:cNvPr id="332837" name="Line 37">
                    <a:extLst>
                      <a:ext uri="{FF2B5EF4-FFF2-40B4-BE49-F238E27FC236}">
                        <a16:creationId xmlns:a16="http://schemas.microsoft.com/office/drawing/2014/main" id="{467937FA-2ABA-642E-671D-1960A5151517}"/>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38" name="Line 38">
                    <a:extLst>
                      <a:ext uri="{FF2B5EF4-FFF2-40B4-BE49-F238E27FC236}">
                        <a16:creationId xmlns:a16="http://schemas.microsoft.com/office/drawing/2014/main" id="{2149C433-7CD4-4815-52C1-80BBC42AE7D6}"/>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839" name="Rectangle 39">
                <a:extLst>
                  <a:ext uri="{FF2B5EF4-FFF2-40B4-BE49-F238E27FC236}">
                    <a16:creationId xmlns:a16="http://schemas.microsoft.com/office/drawing/2014/main" id="{2CED9987-ABDA-CF94-60E2-BB2A0B0D3F5E}"/>
                  </a:ext>
                </a:extLst>
              </p:cNvPr>
              <p:cNvSpPr>
                <a:spLocks noChangeArrowheads="1"/>
              </p:cNvSpPr>
              <p:nvPr/>
            </p:nvSpPr>
            <p:spPr bwMode="auto">
              <a:xfrm>
                <a:off x="2112" y="1152"/>
                <a:ext cx="208" cy="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40" name="Rectangle 40">
                <a:extLst>
                  <a:ext uri="{FF2B5EF4-FFF2-40B4-BE49-F238E27FC236}">
                    <a16:creationId xmlns:a16="http://schemas.microsoft.com/office/drawing/2014/main" id="{A28DC3E0-9EAE-6F74-AAA4-6946AE52A17F}"/>
                  </a:ext>
                </a:extLst>
              </p:cNvPr>
              <p:cNvSpPr>
                <a:spLocks noChangeArrowheads="1"/>
              </p:cNvSpPr>
              <p:nvPr/>
            </p:nvSpPr>
            <p:spPr bwMode="auto">
              <a:xfrm>
                <a:off x="2256" y="1344"/>
                <a:ext cx="206" cy="2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41" name="Rectangle 41">
                <a:extLst>
                  <a:ext uri="{FF2B5EF4-FFF2-40B4-BE49-F238E27FC236}">
                    <a16:creationId xmlns:a16="http://schemas.microsoft.com/office/drawing/2014/main" id="{25E1E7B5-25DA-DC0A-D56C-D8C56C4DD587}"/>
                  </a:ext>
                </a:extLst>
              </p:cNvPr>
              <p:cNvSpPr>
                <a:spLocks noChangeArrowheads="1"/>
              </p:cNvSpPr>
              <p:nvPr/>
            </p:nvSpPr>
            <p:spPr bwMode="auto">
              <a:xfrm>
                <a:off x="2064" y="971"/>
                <a:ext cx="208" cy="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42" name="Rectangle 42">
                <a:extLst>
                  <a:ext uri="{FF2B5EF4-FFF2-40B4-BE49-F238E27FC236}">
                    <a16:creationId xmlns:a16="http://schemas.microsoft.com/office/drawing/2014/main" id="{27564488-4A09-6542-3789-015EB546AA80}"/>
                  </a:ext>
                </a:extLst>
              </p:cNvPr>
              <p:cNvSpPr>
                <a:spLocks noChangeArrowheads="1"/>
              </p:cNvSpPr>
              <p:nvPr/>
            </p:nvSpPr>
            <p:spPr bwMode="auto">
              <a:xfrm>
                <a:off x="2256" y="1152"/>
                <a:ext cx="20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grpSp>
        <p:nvGrpSpPr>
          <p:cNvPr id="332843" name="Group 43">
            <a:extLst>
              <a:ext uri="{FF2B5EF4-FFF2-40B4-BE49-F238E27FC236}">
                <a16:creationId xmlns:a16="http://schemas.microsoft.com/office/drawing/2014/main" id="{001864D6-EF82-E5A1-4B4D-29C472EBD005}"/>
              </a:ext>
            </a:extLst>
          </p:cNvPr>
          <p:cNvGrpSpPr>
            <a:grpSpLocks/>
          </p:cNvGrpSpPr>
          <p:nvPr/>
        </p:nvGrpSpPr>
        <p:grpSpPr bwMode="auto">
          <a:xfrm>
            <a:off x="5638800" y="3092451"/>
            <a:ext cx="857250" cy="976313"/>
            <a:chOff x="1920" y="960"/>
            <a:chExt cx="540" cy="615"/>
          </a:xfrm>
        </p:grpSpPr>
        <p:sp>
          <p:nvSpPr>
            <p:cNvPr id="332844" name="Rectangle 44">
              <a:extLst>
                <a:ext uri="{FF2B5EF4-FFF2-40B4-BE49-F238E27FC236}">
                  <a16:creationId xmlns:a16="http://schemas.microsoft.com/office/drawing/2014/main" id="{C01723CF-D37B-54C0-7481-45F628E89804}"/>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845" name="Rectangle 45">
              <a:extLst>
                <a:ext uri="{FF2B5EF4-FFF2-40B4-BE49-F238E27FC236}">
                  <a16:creationId xmlns:a16="http://schemas.microsoft.com/office/drawing/2014/main" id="{AC8D9930-1B04-28F5-569F-BBCE553ECE7A}"/>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846" name="Group 46">
              <a:extLst>
                <a:ext uri="{FF2B5EF4-FFF2-40B4-BE49-F238E27FC236}">
                  <a16:creationId xmlns:a16="http://schemas.microsoft.com/office/drawing/2014/main" id="{8094C61C-8C64-96C5-1D90-7AC8023C3320}"/>
                </a:ext>
              </a:extLst>
            </p:cNvPr>
            <p:cNvGrpSpPr>
              <a:grpSpLocks/>
            </p:cNvGrpSpPr>
            <p:nvPr/>
          </p:nvGrpSpPr>
          <p:grpSpPr bwMode="auto">
            <a:xfrm>
              <a:off x="1958" y="971"/>
              <a:ext cx="502" cy="604"/>
              <a:chOff x="1958" y="971"/>
              <a:chExt cx="502" cy="604"/>
            </a:xfrm>
          </p:grpSpPr>
          <p:grpSp>
            <p:nvGrpSpPr>
              <p:cNvPr id="332847" name="Group 47">
                <a:extLst>
                  <a:ext uri="{FF2B5EF4-FFF2-40B4-BE49-F238E27FC236}">
                    <a16:creationId xmlns:a16="http://schemas.microsoft.com/office/drawing/2014/main" id="{CF01F059-23A4-7814-EDC6-0B7EC08A19CD}"/>
                  </a:ext>
                </a:extLst>
              </p:cNvPr>
              <p:cNvGrpSpPr>
                <a:grpSpLocks/>
              </p:cNvGrpSpPr>
              <p:nvPr/>
            </p:nvGrpSpPr>
            <p:grpSpPr bwMode="auto">
              <a:xfrm>
                <a:off x="1958" y="1061"/>
                <a:ext cx="448" cy="448"/>
                <a:chOff x="2368" y="1264"/>
                <a:chExt cx="448" cy="448"/>
              </a:xfrm>
            </p:grpSpPr>
            <p:grpSp>
              <p:nvGrpSpPr>
                <p:cNvPr id="332848" name="Group 48">
                  <a:extLst>
                    <a:ext uri="{FF2B5EF4-FFF2-40B4-BE49-F238E27FC236}">
                      <a16:creationId xmlns:a16="http://schemas.microsoft.com/office/drawing/2014/main" id="{4F06FE0F-CA0C-D220-9A99-39B39C193819}"/>
                    </a:ext>
                  </a:extLst>
                </p:cNvPr>
                <p:cNvGrpSpPr>
                  <a:grpSpLocks/>
                </p:cNvGrpSpPr>
                <p:nvPr/>
              </p:nvGrpSpPr>
              <p:grpSpPr bwMode="auto">
                <a:xfrm>
                  <a:off x="2368" y="1380"/>
                  <a:ext cx="448" cy="192"/>
                  <a:chOff x="2368" y="1380"/>
                  <a:chExt cx="448" cy="192"/>
                </a:xfrm>
              </p:grpSpPr>
              <p:sp>
                <p:nvSpPr>
                  <p:cNvPr id="332849" name="Line 49">
                    <a:extLst>
                      <a:ext uri="{FF2B5EF4-FFF2-40B4-BE49-F238E27FC236}">
                        <a16:creationId xmlns:a16="http://schemas.microsoft.com/office/drawing/2014/main" id="{F4C489C3-8930-77B6-6C70-A436A9F40F45}"/>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50" name="Line 50">
                    <a:extLst>
                      <a:ext uri="{FF2B5EF4-FFF2-40B4-BE49-F238E27FC236}">
                        <a16:creationId xmlns:a16="http://schemas.microsoft.com/office/drawing/2014/main" id="{7B18587B-C2E5-5439-B41F-D32B882CE3E0}"/>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851" name="Group 51">
                  <a:extLst>
                    <a:ext uri="{FF2B5EF4-FFF2-40B4-BE49-F238E27FC236}">
                      <a16:creationId xmlns:a16="http://schemas.microsoft.com/office/drawing/2014/main" id="{95CD13B2-50E4-EB93-A29A-046EADB9AA6D}"/>
                    </a:ext>
                  </a:extLst>
                </p:cNvPr>
                <p:cNvGrpSpPr>
                  <a:grpSpLocks/>
                </p:cNvGrpSpPr>
                <p:nvPr/>
              </p:nvGrpSpPr>
              <p:grpSpPr bwMode="auto">
                <a:xfrm>
                  <a:off x="2508" y="1264"/>
                  <a:ext cx="192" cy="448"/>
                  <a:chOff x="2508" y="1264"/>
                  <a:chExt cx="192" cy="448"/>
                </a:xfrm>
              </p:grpSpPr>
              <p:sp>
                <p:nvSpPr>
                  <p:cNvPr id="332852" name="Line 52">
                    <a:extLst>
                      <a:ext uri="{FF2B5EF4-FFF2-40B4-BE49-F238E27FC236}">
                        <a16:creationId xmlns:a16="http://schemas.microsoft.com/office/drawing/2014/main" id="{C3843AC9-4B0F-4A52-B22A-93338567C73E}"/>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53" name="Line 53">
                    <a:extLst>
                      <a:ext uri="{FF2B5EF4-FFF2-40B4-BE49-F238E27FC236}">
                        <a16:creationId xmlns:a16="http://schemas.microsoft.com/office/drawing/2014/main" id="{734D1001-E440-DCFB-17CC-1CBF79A2635D}"/>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854" name="Rectangle 54">
                <a:extLst>
                  <a:ext uri="{FF2B5EF4-FFF2-40B4-BE49-F238E27FC236}">
                    <a16:creationId xmlns:a16="http://schemas.microsoft.com/office/drawing/2014/main" id="{FFE74D6A-809A-26B4-E022-155895ADF018}"/>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55" name="Rectangle 55">
                <a:extLst>
                  <a:ext uri="{FF2B5EF4-FFF2-40B4-BE49-F238E27FC236}">
                    <a16:creationId xmlns:a16="http://schemas.microsoft.com/office/drawing/2014/main" id="{E16E1B47-3440-707F-D49E-E2E4D37A9A6F}"/>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56" name="Rectangle 56">
                <a:extLst>
                  <a:ext uri="{FF2B5EF4-FFF2-40B4-BE49-F238E27FC236}">
                    <a16:creationId xmlns:a16="http://schemas.microsoft.com/office/drawing/2014/main" id="{085A8590-F5C7-A58C-20D7-2FAF9A89B80B}"/>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57" name="Rectangle 57">
                <a:extLst>
                  <a:ext uri="{FF2B5EF4-FFF2-40B4-BE49-F238E27FC236}">
                    <a16:creationId xmlns:a16="http://schemas.microsoft.com/office/drawing/2014/main" id="{1053FC88-D15A-CC7B-E12A-99C5992F0ADE}"/>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grpSp>
        <p:nvGrpSpPr>
          <p:cNvPr id="332858" name="Group 58">
            <a:extLst>
              <a:ext uri="{FF2B5EF4-FFF2-40B4-BE49-F238E27FC236}">
                <a16:creationId xmlns:a16="http://schemas.microsoft.com/office/drawing/2014/main" id="{1CE6A3BA-6109-A27E-B151-4175A021F625}"/>
              </a:ext>
            </a:extLst>
          </p:cNvPr>
          <p:cNvGrpSpPr>
            <a:grpSpLocks/>
          </p:cNvGrpSpPr>
          <p:nvPr/>
        </p:nvGrpSpPr>
        <p:grpSpPr bwMode="auto">
          <a:xfrm>
            <a:off x="3429000" y="3092451"/>
            <a:ext cx="857250" cy="976313"/>
            <a:chOff x="1200" y="1824"/>
            <a:chExt cx="540" cy="615"/>
          </a:xfrm>
        </p:grpSpPr>
        <p:grpSp>
          <p:nvGrpSpPr>
            <p:cNvPr id="332859" name="Group 59">
              <a:extLst>
                <a:ext uri="{FF2B5EF4-FFF2-40B4-BE49-F238E27FC236}">
                  <a16:creationId xmlns:a16="http://schemas.microsoft.com/office/drawing/2014/main" id="{EC510DE1-D24A-5E25-4C1F-1AE92BB79ECD}"/>
                </a:ext>
              </a:extLst>
            </p:cNvPr>
            <p:cNvGrpSpPr>
              <a:grpSpLocks/>
            </p:cNvGrpSpPr>
            <p:nvPr/>
          </p:nvGrpSpPr>
          <p:grpSpPr bwMode="auto">
            <a:xfrm>
              <a:off x="1200" y="1824"/>
              <a:ext cx="540" cy="615"/>
              <a:chOff x="1920" y="960"/>
              <a:chExt cx="540" cy="615"/>
            </a:xfrm>
          </p:grpSpPr>
          <p:sp>
            <p:nvSpPr>
              <p:cNvPr id="332860" name="Rectangle 60">
                <a:extLst>
                  <a:ext uri="{FF2B5EF4-FFF2-40B4-BE49-F238E27FC236}">
                    <a16:creationId xmlns:a16="http://schemas.microsoft.com/office/drawing/2014/main" id="{DBA5E9E3-E0D1-1FFD-E2CD-319809803209}"/>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861" name="Rectangle 61">
                <a:extLst>
                  <a:ext uri="{FF2B5EF4-FFF2-40B4-BE49-F238E27FC236}">
                    <a16:creationId xmlns:a16="http://schemas.microsoft.com/office/drawing/2014/main" id="{085E22F5-F331-0383-1730-01222B7A543C}"/>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862" name="Group 62">
                <a:extLst>
                  <a:ext uri="{FF2B5EF4-FFF2-40B4-BE49-F238E27FC236}">
                    <a16:creationId xmlns:a16="http://schemas.microsoft.com/office/drawing/2014/main" id="{98BFDE16-8DA2-7CD8-585B-111CDCF13159}"/>
                  </a:ext>
                </a:extLst>
              </p:cNvPr>
              <p:cNvGrpSpPr>
                <a:grpSpLocks/>
              </p:cNvGrpSpPr>
              <p:nvPr/>
            </p:nvGrpSpPr>
            <p:grpSpPr bwMode="auto">
              <a:xfrm>
                <a:off x="1958" y="971"/>
                <a:ext cx="502" cy="604"/>
                <a:chOff x="1958" y="971"/>
                <a:chExt cx="502" cy="604"/>
              </a:xfrm>
            </p:grpSpPr>
            <p:grpSp>
              <p:nvGrpSpPr>
                <p:cNvPr id="332863" name="Group 63">
                  <a:extLst>
                    <a:ext uri="{FF2B5EF4-FFF2-40B4-BE49-F238E27FC236}">
                      <a16:creationId xmlns:a16="http://schemas.microsoft.com/office/drawing/2014/main" id="{52F02CFB-6D7F-EDC9-8431-3AB625B4CF4D}"/>
                    </a:ext>
                  </a:extLst>
                </p:cNvPr>
                <p:cNvGrpSpPr>
                  <a:grpSpLocks/>
                </p:cNvGrpSpPr>
                <p:nvPr/>
              </p:nvGrpSpPr>
              <p:grpSpPr bwMode="auto">
                <a:xfrm>
                  <a:off x="1958" y="1061"/>
                  <a:ext cx="448" cy="448"/>
                  <a:chOff x="2368" y="1264"/>
                  <a:chExt cx="448" cy="448"/>
                </a:xfrm>
              </p:grpSpPr>
              <p:grpSp>
                <p:nvGrpSpPr>
                  <p:cNvPr id="332864" name="Group 64">
                    <a:extLst>
                      <a:ext uri="{FF2B5EF4-FFF2-40B4-BE49-F238E27FC236}">
                        <a16:creationId xmlns:a16="http://schemas.microsoft.com/office/drawing/2014/main" id="{FC4FAA67-059F-734D-A804-48E951B05D75}"/>
                      </a:ext>
                    </a:extLst>
                  </p:cNvPr>
                  <p:cNvGrpSpPr>
                    <a:grpSpLocks/>
                  </p:cNvGrpSpPr>
                  <p:nvPr/>
                </p:nvGrpSpPr>
                <p:grpSpPr bwMode="auto">
                  <a:xfrm>
                    <a:off x="2368" y="1380"/>
                    <a:ext cx="448" cy="192"/>
                    <a:chOff x="2368" y="1380"/>
                    <a:chExt cx="448" cy="192"/>
                  </a:xfrm>
                </p:grpSpPr>
                <p:sp>
                  <p:nvSpPr>
                    <p:cNvPr id="332865" name="Line 65">
                      <a:extLst>
                        <a:ext uri="{FF2B5EF4-FFF2-40B4-BE49-F238E27FC236}">
                          <a16:creationId xmlns:a16="http://schemas.microsoft.com/office/drawing/2014/main" id="{30D9A354-777F-9E46-D130-143CF232C4B5}"/>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66" name="Line 66">
                      <a:extLst>
                        <a:ext uri="{FF2B5EF4-FFF2-40B4-BE49-F238E27FC236}">
                          <a16:creationId xmlns:a16="http://schemas.microsoft.com/office/drawing/2014/main" id="{566B96F0-CC54-2D34-1281-F80F3D26B201}"/>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867" name="Group 67">
                    <a:extLst>
                      <a:ext uri="{FF2B5EF4-FFF2-40B4-BE49-F238E27FC236}">
                        <a16:creationId xmlns:a16="http://schemas.microsoft.com/office/drawing/2014/main" id="{225A33C7-97A0-8EBB-785E-EB5BB4048E52}"/>
                      </a:ext>
                    </a:extLst>
                  </p:cNvPr>
                  <p:cNvGrpSpPr>
                    <a:grpSpLocks/>
                  </p:cNvGrpSpPr>
                  <p:nvPr/>
                </p:nvGrpSpPr>
                <p:grpSpPr bwMode="auto">
                  <a:xfrm>
                    <a:off x="2508" y="1264"/>
                    <a:ext cx="192" cy="448"/>
                    <a:chOff x="2508" y="1264"/>
                    <a:chExt cx="192" cy="448"/>
                  </a:xfrm>
                </p:grpSpPr>
                <p:sp>
                  <p:nvSpPr>
                    <p:cNvPr id="332868" name="Line 68">
                      <a:extLst>
                        <a:ext uri="{FF2B5EF4-FFF2-40B4-BE49-F238E27FC236}">
                          <a16:creationId xmlns:a16="http://schemas.microsoft.com/office/drawing/2014/main" id="{1464726A-4624-D05D-E3DE-DCBC791206A0}"/>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69" name="Line 69">
                      <a:extLst>
                        <a:ext uri="{FF2B5EF4-FFF2-40B4-BE49-F238E27FC236}">
                          <a16:creationId xmlns:a16="http://schemas.microsoft.com/office/drawing/2014/main" id="{C2514327-46ED-48EE-C58B-A3A7BB60FF0A}"/>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870" name="Rectangle 70">
                  <a:extLst>
                    <a:ext uri="{FF2B5EF4-FFF2-40B4-BE49-F238E27FC236}">
                      <a16:creationId xmlns:a16="http://schemas.microsoft.com/office/drawing/2014/main" id="{1A483957-93DE-5EC5-FC32-EA800D0B97C4}"/>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71" name="Rectangle 71">
                  <a:extLst>
                    <a:ext uri="{FF2B5EF4-FFF2-40B4-BE49-F238E27FC236}">
                      <a16:creationId xmlns:a16="http://schemas.microsoft.com/office/drawing/2014/main" id="{A6310129-BD28-7FFF-2B5C-510A2FA7BB98}"/>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72" name="Rectangle 72">
                  <a:extLst>
                    <a:ext uri="{FF2B5EF4-FFF2-40B4-BE49-F238E27FC236}">
                      <a16:creationId xmlns:a16="http://schemas.microsoft.com/office/drawing/2014/main" id="{7C7B5518-EF2C-C885-23F7-DBEA19E04953}"/>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73" name="Rectangle 73">
                  <a:extLst>
                    <a:ext uri="{FF2B5EF4-FFF2-40B4-BE49-F238E27FC236}">
                      <a16:creationId xmlns:a16="http://schemas.microsoft.com/office/drawing/2014/main" id="{C8CE96C1-7602-9CB9-7382-E0DB68C27075}"/>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2874" name="Rectangle 74">
              <a:extLst>
                <a:ext uri="{FF2B5EF4-FFF2-40B4-BE49-F238E27FC236}">
                  <a16:creationId xmlns:a16="http://schemas.microsoft.com/office/drawing/2014/main" id="{966A1B10-01D9-4CF9-B079-9E63A2267EDD}"/>
                </a:ext>
              </a:extLst>
            </p:cNvPr>
            <p:cNvSpPr>
              <a:spLocks noChangeArrowheads="1"/>
            </p:cNvSpPr>
            <p:nvPr/>
          </p:nvSpPr>
          <p:spPr bwMode="auto">
            <a:xfrm>
              <a:off x="1200" y="2016"/>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2875" name="Group 75">
            <a:extLst>
              <a:ext uri="{FF2B5EF4-FFF2-40B4-BE49-F238E27FC236}">
                <a16:creationId xmlns:a16="http://schemas.microsoft.com/office/drawing/2014/main" id="{6CE7BB2D-9734-2DB2-D31D-5E12DE6FACE8}"/>
              </a:ext>
            </a:extLst>
          </p:cNvPr>
          <p:cNvGrpSpPr>
            <a:grpSpLocks/>
          </p:cNvGrpSpPr>
          <p:nvPr/>
        </p:nvGrpSpPr>
        <p:grpSpPr bwMode="auto">
          <a:xfrm>
            <a:off x="4533900" y="3092451"/>
            <a:ext cx="857250" cy="976313"/>
            <a:chOff x="1896" y="1824"/>
            <a:chExt cx="540" cy="615"/>
          </a:xfrm>
        </p:grpSpPr>
        <p:grpSp>
          <p:nvGrpSpPr>
            <p:cNvPr id="332876" name="Group 76">
              <a:extLst>
                <a:ext uri="{FF2B5EF4-FFF2-40B4-BE49-F238E27FC236}">
                  <a16:creationId xmlns:a16="http://schemas.microsoft.com/office/drawing/2014/main" id="{4CFFCE99-AC6B-FF78-B8B5-EADD2BCFBF02}"/>
                </a:ext>
              </a:extLst>
            </p:cNvPr>
            <p:cNvGrpSpPr>
              <a:grpSpLocks/>
            </p:cNvGrpSpPr>
            <p:nvPr/>
          </p:nvGrpSpPr>
          <p:grpSpPr bwMode="auto">
            <a:xfrm>
              <a:off x="1896" y="1824"/>
              <a:ext cx="540" cy="615"/>
              <a:chOff x="1920" y="960"/>
              <a:chExt cx="540" cy="615"/>
            </a:xfrm>
          </p:grpSpPr>
          <p:sp>
            <p:nvSpPr>
              <p:cNvPr id="332877" name="Rectangle 77">
                <a:extLst>
                  <a:ext uri="{FF2B5EF4-FFF2-40B4-BE49-F238E27FC236}">
                    <a16:creationId xmlns:a16="http://schemas.microsoft.com/office/drawing/2014/main" id="{3C62DEDB-41EF-98D8-C84E-5D1C16C65139}"/>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878" name="Rectangle 78">
                <a:extLst>
                  <a:ext uri="{FF2B5EF4-FFF2-40B4-BE49-F238E27FC236}">
                    <a16:creationId xmlns:a16="http://schemas.microsoft.com/office/drawing/2014/main" id="{9A6539B3-B5C6-B814-6D79-18BB823E63B7}"/>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879" name="Group 79">
                <a:extLst>
                  <a:ext uri="{FF2B5EF4-FFF2-40B4-BE49-F238E27FC236}">
                    <a16:creationId xmlns:a16="http://schemas.microsoft.com/office/drawing/2014/main" id="{C5FF8610-F369-1A4E-DCB2-2D0AACE68A69}"/>
                  </a:ext>
                </a:extLst>
              </p:cNvPr>
              <p:cNvGrpSpPr>
                <a:grpSpLocks/>
              </p:cNvGrpSpPr>
              <p:nvPr/>
            </p:nvGrpSpPr>
            <p:grpSpPr bwMode="auto">
              <a:xfrm>
                <a:off x="1958" y="971"/>
                <a:ext cx="502" cy="604"/>
                <a:chOff x="1958" y="971"/>
                <a:chExt cx="502" cy="604"/>
              </a:xfrm>
            </p:grpSpPr>
            <p:grpSp>
              <p:nvGrpSpPr>
                <p:cNvPr id="332880" name="Group 80">
                  <a:extLst>
                    <a:ext uri="{FF2B5EF4-FFF2-40B4-BE49-F238E27FC236}">
                      <a16:creationId xmlns:a16="http://schemas.microsoft.com/office/drawing/2014/main" id="{BD364B5C-D93D-7193-15AE-1C2128AB7C68}"/>
                    </a:ext>
                  </a:extLst>
                </p:cNvPr>
                <p:cNvGrpSpPr>
                  <a:grpSpLocks/>
                </p:cNvGrpSpPr>
                <p:nvPr/>
              </p:nvGrpSpPr>
              <p:grpSpPr bwMode="auto">
                <a:xfrm>
                  <a:off x="1958" y="1061"/>
                  <a:ext cx="448" cy="448"/>
                  <a:chOff x="2368" y="1264"/>
                  <a:chExt cx="448" cy="448"/>
                </a:xfrm>
              </p:grpSpPr>
              <p:grpSp>
                <p:nvGrpSpPr>
                  <p:cNvPr id="332881" name="Group 81">
                    <a:extLst>
                      <a:ext uri="{FF2B5EF4-FFF2-40B4-BE49-F238E27FC236}">
                        <a16:creationId xmlns:a16="http://schemas.microsoft.com/office/drawing/2014/main" id="{BED39184-21BB-A911-16E8-8D69E0488CE5}"/>
                      </a:ext>
                    </a:extLst>
                  </p:cNvPr>
                  <p:cNvGrpSpPr>
                    <a:grpSpLocks/>
                  </p:cNvGrpSpPr>
                  <p:nvPr/>
                </p:nvGrpSpPr>
                <p:grpSpPr bwMode="auto">
                  <a:xfrm>
                    <a:off x="2368" y="1380"/>
                    <a:ext cx="448" cy="192"/>
                    <a:chOff x="2368" y="1380"/>
                    <a:chExt cx="448" cy="192"/>
                  </a:xfrm>
                </p:grpSpPr>
                <p:sp>
                  <p:nvSpPr>
                    <p:cNvPr id="332882" name="Line 82">
                      <a:extLst>
                        <a:ext uri="{FF2B5EF4-FFF2-40B4-BE49-F238E27FC236}">
                          <a16:creationId xmlns:a16="http://schemas.microsoft.com/office/drawing/2014/main" id="{155EAB2D-2DAB-F430-2244-8D19DEE42E03}"/>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83" name="Line 83">
                      <a:extLst>
                        <a:ext uri="{FF2B5EF4-FFF2-40B4-BE49-F238E27FC236}">
                          <a16:creationId xmlns:a16="http://schemas.microsoft.com/office/drawing/2014/main" id="{58045849-0584-F641-EE73-6549A5F59202}"/>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884" name="Group 84">
                    <a:extLst>
                      <a:ext uri="{FF2B5EF4-FFF2-40B4-BE49-F238E27FC236}">
                        <a16:creationId xmlns:a16="http://schemas.microsoft.com/office/drawing/2014/main" id="{DD89E2A5-F2E1-D5FA-FC50-5F4A54215C67}"/>
                      </a:ext>
                    </a:extLst>
                  </p:cNvPr>
                  <p:cNvGrpSpPr>
                    <a:grpSpLocks/>
                  </p:cNvGrpSpPr>
                  <p:nvPr/>
                </p:nvGrpSpPr>
                <p:grpSpPr bwMode="auto">
                  <a:xfrm>
                    <a:off x="2508" y="1264"/>
                    <a:ext cx="192" cy="448"/>
                    <a:chOff x="2508" y="1264"/>
                    <a:chExt cx="192" cy="448"/>
                  </a:xfrm>
                </p:grpSpPr>
                <p:sp>
                  <p:nvSpPr>
                    <p:cNvPr id="332885" name="Line 85">
                      <a:extLst>
                        <a:ext uri="{FF2B5EF4-FFF2-40B4-BE49-F238E27FC236}">
                          <a16:creationId xmlns:a16="http://schemas.microsoft.com/office/drawing/2014/main" id="{BF869BFE-105D-EDB4-CD15-06F743F0D32C}"/>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886" name="Line 86">
                      <a:extLst>
                        <a:ext uri="{FF2B5EF4-FFF2-40B4-BE49-F238E27FC236}">
                          <a16:creationId xmlns:a16="http://schemas.microsoft.com/office/drawing/2014/main" id="{2DC2596C-072F-0B2E-B0E5-B014CB348348}"/>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887" name="Rectangle 87">
                  <a:extLst>
                    <a:ext uri="{FF2B5EF4-FFF2-40B4-BE49-F238E27FC236}">
                      <a16:creationId xmlns:a16="http://schemas.microsoft.com/office/drawing/2014/main" id="{EBD2266E-9CB7-DEEE-53BA-BD354CC4F1E6}"/>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88" name="Rectangle 88">
                  <a:extLst>
                    <a:ext uri="{FF2B5EF4-FFF2-40B4-BE49-F238E27FC236}">
                      <a16:creationId xmlns:a16="http://schemas.microsoft.com/office/drawing/2014/main" id="{D43EED13-7E6E-5B43-C3CF-290404C6F017}"/>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89" name="Rectangle 89">
                  <a:extLst>
                    <a:ext uri="{FF2B5EF4-FFF2-40B4-BE49-F238E27FC236}">
                      <a16:creationId xmlns:a16="http://schemas.microsoft.com/office/drawing/2014/main" id="{756848ED-5C07-CB11-BD8F-E3A79AC1E29C}"/>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890" name="Rectangle 90">
                  <a:extLst>
                    <a:ext uri="{FF2B5EF4-FFF2-40B4-BE49-F238E27FC236}">
                      <a16:creationId xmlns:a16="http://schemas.microsoft.com/office/drawing/2014/main" id="{41E753A8-6EDD-BA1F-2BE5-B88AFD5FC96E}"/>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2891" name="Rectangle 91">
              <a:extLst>
                <a:ext uri="{FF2B5EF4-FFF2-40B4-BE49-F238E27FC236}">
                  <a16:creationId xmlns:a16="http://schemas.microsoft.com/office/drawing/2014/main" id="{B1D93351-0B6A-D8C5-859B-7CD9816CCB05}"/>
                </a:ext>
              </a:extLst>
            </p:cNvPr>
            <p:cNvSpPr>
              <a:spLocks noChangeArrowheads="1"/>
            </p:cNvSpPr>
            <p:nvPr/>
          </p:nvSpPr>
          <p:spPr bwMode="auto">
            <a:xfrm>
              <a:off x="1918" y="2208"/>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sp>
        <p:nvSpPr>
          <p:cNvPr id="332892" name="Rectangle 92">
            <a:extLst>
              <a:ext uri="{FF2B5EF4-FFF2-40B4-BE49-F238E27FC236}">
                <a16:creationId xmlns:a16="http://schemas.microsoft.com/office/drawing/2014/main" id="{616C98FC-26BA-8CC3-E0B3-EF657C11128B}"/>
              </a:ext>
            </a:extLst>
          </p:cNvPr>
          <p:cNvSpPr>
            <a:spLocks noChangeArrowheads="1"/>
          </p:cNvSpPr>
          <p:nvPr/>
        </p:nvSpPr>
        <p:spPr bwMode="auto">
          <a:xfrm>
            <a:off x="5943600" y="3702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893" name="Group 93">
            <a:extLst>
              <a:ext uri="{FF2B5EF4-FFF2-40B4-BE49-F238E27FC236}">
                <a16:creationId xmlns:a16="http://schemas.microsoft.com/office/drawing/2014/main" id="{3910E853-6EDC-3728-F3FB-6E2173350843}"/>
              </a:ext>
            </a:extLst>
          </p:cNvPr>
          <p:cNvGrpSpPr>
            <a:grpSpLocks/>
          </p:cNvGrpSpPr>
          <p:nvPr/>
        </p:nvGrpSpPr>
        <p:grpSpPr bwMode="auto">
          <a:xfrm>
            <a:off x="3276600" y="4235451"/>
            <a:ext cx="857250" cy="976313"/>
            <a:chOff x="1200" y="1824"/>
            <a:chExt cx="540" cy="615"/>
          </a:xfrm>
        </p:grpSpPr>
        <p:grpSp>
          <p:nvGrpSpPr>
            <p:cNvPr id="332894" name="Group 94">
              <a:extLst>
                <a:ext uri="{FF2B5EF4-FFF2-40B4-BE49-F238E27FC236}">
                  <a16:creationId xmlns:a16="http://schemas.microsoft.com/office/drawing/2014/main" id="{43D0CC17-B666-8144-2C43-286067935914}"/>
                </a:ext>
              </a:extLst>
            </p:cNvPr>
            <p:cNvGrpSpPr>
              <a:grpSpLocks/>
            </p:cNvGrpSpPr>
            <p:nvPr/>
          </p:nvGrpSpPr>
          <p:grpSpPr bwMode="auto">
            <a:xfrm>
              <a:off x="1200" y="1824"/>
              <a:ext cx="540" cy="615"/>
              <a:chOff x="1920" y="960"/>
              <a:chExt cx="540" cy="615"/>
            </a:xfrm>
          </p:grpSpPr>
          <p:sp>
            <p:nvSpPr>
              <p:cNvPr id="332895" name="Rectangle 95">
                <a:extLst>
                  <a:ext uri="{FF2B5EF4-FFF2-40B4-BE49-F238E27FC236}">
                    <a16:creationId xmlns:a16="http://schemas.microsoft.com/office/drawing/2014/main" id="{794E64AF-727D-046E-36A3-81EC35AF5A2B}"/>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896" name="Rectangle 96">
                <a:extLst>
                  <a:ext uri="{FF2B5EF4-FFF2-40B4-BE49-F238E27FC236}">
                    <a16:creationId xmlns:a16="http://schemas.microsoft.com/office/drawing/2014/main" id="{3384886C-4EE1-ADFE-59B1-C133B1FAC5F6}"/>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897" name="Group 97">
                <a:extLst>
                  <a:ext uri="{FF2B5EF4-FFF2-40B4-BE49-F238E27FC236}">
                    <a16:creationId xmlns:a16="http://schemas.microsoft.com/office/drawing/2014/main" id="{0B1A2D2F-0800-FB84-4F8E-86B762477EB9}"/>
                  </a:ext>
                </a:extLst>
              </p:cNvPr>
              <p:cNvGrpSpPr>
                <a:grpSpLocks/>
              </p:cNvGrpSpPr>
              <p:nvPr/>
            </p:nvGrpSpPr>
            <p:grpSpPr bwMode="auto">
              <a:xfrm>
                <a:off x="1958" y="971"/>
                <a:ext cx="502" cy="604"/>
                <a:chOff x="1958" y="971"/>
                <a:chExt cx="502" cy="604"/>
              </a:xfrm>
            </p:grpSpPr>
            <p:grpSp>
              <p:nvGrpSpPr>
                <p:cNvPr id="332898" name="Group 98">
                  <a:extLst>
                    <a:ext uri="{FF2B5EF4-FFF2-40B4-BE49-F238E27FC236}">
                      <a16:creationId xmlns:a16="http://schemas.microsoft.com/office/drawing/2014/main" id="{4F7D1CD5-4482-1DB4-B60E-6A3DCE7AB482}"/>
                    </a:ext>
                  </a:extLst>
                </p:cNvPr>
                <p:cNvGrpSpPr>
                  <a:grpSpLocks/>
                </p:cNvGrpSpPr>
                <p:nvPr/>
              </p:nvGrpSpPr>
              <p:grpSpPr bwMode="auto">
                <a:xfrm>
                  <a:off x="1958" y="1061"/>
                  <a:ext cx="448" cy="448"/>
                  <a:chOff x="2368" y="1264"/>
                  <a:chExt cx="448" cy="448"/>
                </a:xfrm>
              </p:grpSpPr>
              <p:grpSp>
                <p:nvGrpSpPr>
                  <p:cNvPr id="332899" name="Group 99">
                    <a:extLst>
                      <a:ext uri="{FF2B5EF4-FFF2-40B4-BE49-F238E27FC236}">
                        <a16:creationId xmlns:a16="http://schemas.microsoft.com/office/drawing/2014/main" id="{C184320E-3ABE-4806-59AB-46042DDBE7E1}"/>
                      </a:ext>
                    </a:extLst>
                  </p:cNvPr>
                  <p:cNvGrpSpPr>
                    <a:grpSpLocks/>
                  </p:cNvGrpSpPr>
                  <p:nvPr/>
                </p:nvGrpSpPr>
                <p:grpSpPr bwMode="auto">
                  <a:xfrm>
                    <a:off x="2368" y="1380"/>
                    <a:ext cx="448" cy="192"/>
                    <a:chOff x="2368" y="1380"/>
                    <a:chExt cx="448" cy="192"/>
                  </a:xfrm>
                </p:grpSpPr>
                <p:sp>
                  <p:nvSpPr>
                    <p:cNvPr id="332900" name="Line 100">
                      <a:extLst>
                        <a:ext uri="{FF2B5EF4-FFF2-40B4-BE49-F238E27FC236}">
                          <a16:creationId xmlns:a16="http://schemas.microsoft.com/office/drawing/2014/main" id="{78290E2B-1D79-609F-7B75-9D4AA4434888}"/>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01" name="Line 101">
                      <a:extLst>
                        <a:ext uri="{FF2B5EF4-FFF2-40B4-BE49-F238E27FC236}">
                          <a16:creationId xmlns:a16="http://schemas.microsoft.com/office/drawing/2014/main" id="{A62BC120-C119-B85E-B32C-42F147880E32}"/>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902" name="Group 102">
                    <a:extLst>
                      <a:ext uri="{FF2B5EF4-FFF2-40B4-BE49-F238E27FC236}">
                        <a16:creationId xmlns:a16="http://schemas.microsoft.com/office/drawing/2014/main" id="{7DF62892-0E79-FC5B-0C45-A03C6E397400}"/>
                      </a:ext>
                    </a:extLst>
                  </p:cNvPr>
                  <p:cNvGrpSpPr>
                    <a:grpSpLocks/>
                  </p:cNvGrpSpPr>
                  <p:nvPr/>
                </p:nvGrpSpPr>
                <p:grpSpPr bwMode="auto">
                  <a:xfrm>
                    <a:off x="2508" y="1264"/>
                    <a:ext cx="192" cy="448"/>
                    <a:chOff x="2508" y="1264"/>
                    <a:chExt cx="192" cy="448"/>
                  </a:xfrm>
                </p:grpSpPr>
                <p:sp>
                  <p:nvSpPr>
                    <p:cNvPr id="332903" name="Line 103">
                      <a:extLst>
                        <a:ext uri="{FF2B5EF4-FFF2-40B4-BE49-F238E27FC236}">
                          <a16:creationId xmlns:a16="http://schemas.microsoft.com/office/drawing/2014/main" id="{6013629D-C40D-6773-53A3-52CA87F951BA}"/>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04" name="Line 104">
                      <a:extLst>
                        <a:ext uri="{FF2B5EF4-FFF2-40B4-BE49-F238E27FC236}">
                          <a16:creationId xmlns:a16="http://schemas.microsoft.com/office/drawing/2014/main" id="{BC1500B3-3299-3831-06AA-C4D225C4EFB2}"/>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905" name="Rectangle 105">
                  <a:extLst>
                    <a:ext uri="{FF2B5EF4-FFF2-40B4-BE49-F238E27FC236}">
                      <a16:creationId xmlns:a16="http://schemas.microsoft.com/office/drawing/2014/main" id="{BAC3EAB4-3F35-7FA5-DE79-01A2BF7012E5}"/>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06" name="Rectangle 106">
                  <a:extLst>
                    <a:ext uri="{FF2B5EF4-FFF2-40B4-BE49-F238E27FC236}">
                      <a16:creationId xmlns:a16="http://schemas.microsoft.com/office/drawing/2014/main" id="{96CFACCA-58ED-A2EE-8AF0-70CED33F975E}"/>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07" name="Rectangle 107">
                  <a:extLst>
                    <a:ext uri="{FF2B5EF4-FFF2-40B4-BE49-F238E27FC236}">
                      <a16:creationId xmlns:a16="http://schemas.microsoft.com/office/drawing/2014/main" id="{9E7DE113-2420-EE6B-BBFF-B1A53ED7AC8B}"/>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08" name="Rectangle 108">
                  <a:extLst>
                    <a:ext uri="{FF2B5EF4-FFF2-40B4-BE49-F238E27FC236}">
                      <a16:creationId xmlns:a16="http://schemas.microsoft.com/office/drawing/2014/main" id="{250157E3-D68A-DE8C-B3C9-6DB3AE360ECE}"/>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2909" name="Rectangle 109">
              <a:extLst>
                <a:ext uri="{FF2B5EF4-FFF2-40B4-BE49-F238E27FC236}">
                  <a16:creationId xmlns:a16="http://schemas.microsoft.com/office/drawing/2014/main" id="{504FA611-C5F4-FE6A-0EDA-E3BA7E4DAFBA}"/>
                </a:ext>
              </a:extLst>
            </p:cNvPr>
            <p:cNvSpPr>
              <a:spLocks noChangeArrowheads="1"/>
            </p:cNvSpPr>
            <p:nvPr/>
          </p:nvSpPr>
          <p:spPr bwMode="auto">
            <a:xfrm>
              <a:off x="1200" y="2016"/>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2910" name="Group 110">
            <a:extLst>
              <a:ext uri="{FF2B5EF4-FFF2-40B4-BE49-F238E27FC236}">
                <a16:creationId xmlns:a16="http://schemas.microsoft.com/office/drawing/2014/main" id="{C091AE3A-B617-F299-E28D-34CB849C942F}"/>
              </a:ext>
            </a:extLst>
          </p:cNvPr>
          <p:cNvGrpSpPr>
            <a:grpSpLocks/>
          </p:cNvGrpSpPr>
          <p:nvPr/>
        </p:nvGrpSpPr>
        <p:grpSpPr bwMode="auto">
          <a:xfrm>
            <a:off x="2286000" y="4235451"/>
            <a:ext cx="857250" cy="976313"/>
            <a:chOff x="1200" y="1824"/>
            <a:chExt cx="540" cy="615"/>
          </a:xfrm>
        </p:grpSpPr>
        <p:grpSp>
          <p:nvGrpSpPr>
            <p:cNvPr id="332911" name="Group 111">
              <a:extLst>
                <a:ext uri="{FF2B5EF4-FFF2-40B4-BE49-F238E27FC236}">
                  <a16:creationId xmlns:a16="http://schemas.microsoft.com/office/drawing/2014/main" id="{933CDBF5-D4CF-7094-C59A-EB6FAC3BD393}"/>
                </a:ext>
              </a:extLst>
            </p:cNvPr>
            <p:cNvGrpSpPr>
              <a:grpSpLocks/>
            </p:cNvGrpSpPr>
            <p:nvPr/>
          </p:nvGrpSpPr>
          <p:grpSpPr bwMode="auto">
            <a:xfrm>
              <a:off x="1200" y="1824"/>
              <a:ext cx="540" cy="615"/>
              <a:chOff x="1920" y="960"/>
              <a:chExt cx="540" cy="615"/>
            </a:xfrm>
          </p:grpSpPr>
          <p:sp>
            <p:nvSpPr>
              <p:cNvPr id="332912" name="Rectangle 112">
                <a:extLst>
                  <a:ext uri="{FF2B5EF4-FFF2-40B4-BE49-F238E27FC236}">
                    <a16:creationId xmlns:a16="http://schemas.microsoft.com/office/drawing/2014/main" id="{2F592901-1B6F-5BF8-9FFD-7D2DECF8031E}"/>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913" name="Rectangle 113">
                <a:extLst>
                  <a:ext uri="{FF2B5EF4-FFF2-40B4-BE49-F238E27FC236}">
                    <a16:creationId xmlns:a16="http://schemas.microsoft.com/office/drawing/2014/main" id="{DF645E93-AAC0-A26B-3024-7E5DF1B6B814}"/>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914" name="Group 114">
                <a:extLst>
                  <a:ext uri="{FF2B5EF4-FFF2-40B4-BE49-F238E27FC236}">
                    <a16:creationId xmlns:a16="http://schemas.microsoft.com/office/drawing/2014/main" id="{C409EFC8-01D7-A353-795E-01B1373D021D}"/>
                  </a:ext>
                </a:extLst>
              </p:cNvPr>
              <p:cNvGrpSpPr>
                <a:grpSpLocks/>
              </p:cNvGrpSpPr>
              <p:nvPr/>
            </p:nvGrpSpPr>
            <p:grpSpPr bwMode="auto">
              <a:xfrm>
                <a:off x="1958" y="971"/>
                <a:ext cx="502" cy="604"/>
                <a:chOff x="1958" y="971"/>
                <a:chExt cx="502" cy="604"/>
              </a:xfrm>
            </p:grpSpPr>
            <p:grpSp>
              <p:nvGrpSpPr>
                <p:cNvPr id="332915" name="Group 115">
                  <a:extLst>
                    <a:ext uri="{FF2B5EF4-FFF2-40B4-BE49-F238E27FC236}">
                      <a16:creationId xmlns:a16="http://schemas.microsoft.com/office/drawing/2014/main" id="{FC855F3E-D230-A200-2AC7-3EFC98EF8C6C}"/>
                    </a:ext>
                  </a:extLst>
                </p:cNvPr>
                <p:cNvGrpSpPr>
                  <a:grpSpLocks/>
                </p:cNvGrpSpPr>
                <p:nvPr/>
              </p:nvGrpSpPr>
              <p:grpSpPr bwMode="auto">
                <a:xfrm>
                  <a:off x="1958" y="1061"/>
                  <a:ext cx="448" cy="448"/>
                  <a:chOff x="2368" y="1264"/>
                  <a:chExt cx="448" cy="448"/>
                </a:xfrm>
              </p:grpSpPr>
              <p:grpSp>
                <p:nvGrpSpPr>
                  <p:cNvPr id="332916" name="Group 116">
                    <a:extLst>
                      <a:ext uri="{FF2B5EF4-FFF2-40B4-BE49-F238E27FC236}">
                        <a16:creationId xmlns:a16="http://schemas.microsoft.com/office/drawing/2014/main" id="{4D37EA94-D1D4-BD31-E2E4-A7D9EA41B9DC}"/>
                      </a:ext>
                    </a:extLst>
                  </p:cNvPr>
                  <p:cNvGrpSpPr>
                    <a:grpSpLocks/>
                  </p:cNvGrpSpPr>
                  <p:nvPr/>
                </p:nvGrpSpPr>
                <p:grpSpPr bwMode="auto">
                  <a:xfrm>
                    <a:off x="2368" y="1380"/>
                    <a:ext cx="448" cy="192"/>
                    <a:chOff x="2368" y="1380"/>
                    <a:chExt cx="448" cy="192"/>
                  </a:xfrm>
                </p:grpSpPr>
                <p:sp>
                  <p:nvSpPr>
                    <p:cNvPr id="332917" name="Line 117">
                      <a:extLst>
                        <a:ext uri="{FF2B5EF4-FFF2-40B4-BE49-F238E27FC236}">
                          <a16:creationId xmlns:a16="http://schemas.microsoft.com/office/drawing/2014/main" id="{588C58CB-BD11-2F3E-45B3-D0117DC36A28}"/>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18" name="Line 118">
                      <a:extLst>
                        <a:ext uri="{FF2B5EF4-FFF2-40B4-BE49-F238E27FC236}">
                          <a16:creationId xmlns:a16="http://schemas.microsoft.com/office/drawing/2014/main" id="{D9EDBDB3-644C-CD64-C24A-BC23CFC29087}"/>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919" name="Group 119">
                    <a:extLst>
                      <a:ext uri="{FF2B5EF4-FFF2-40B4-BE49-F238E27FC236}">
                        <a16:creationId xmlns:a16="http://schemas.microsoft.com/office/drawing/2014/main" id="{4BDAEA58-7BA7-FB3A-D12B-2B2EC3B75EA9}"/>
                      </a:ext>
                    </a:extLst>
                  </p:cNvPr>
                  <p:cNvGrpSpPr>
                    <a:grpSpLocks/>
                  </p:cNvGrpSpPr>
                  <p:nvPr/>
                </p:nvGrpSpPr>
                <p:grpSpPr bwMode="auto">
                  <a:xfrm>
                    <a:off x="2508" y="1264"/>
                    <a:ext cx="192" cy="448"/>
                    <a:chOff x="2508" y="1264"/>
                    <a:chExt cx="192" cy="448"/>
                  </a:xfrm>
                </p:grpSpPr>
                <p:sp>
                  <p:nvSpPr>
                    <p:cNvPr id="332920" name="Line 120">
                      <a:extLst>
                        <a:ext uri="{FF2B5EF4-FFF2-40B4-BE49-F238E27FC236}">
                          <a16:creationId xmlns:a16="http://schemas.microsoft.com/office/drawing/2014/main" id="{76876AE2-8E3F-D363-5DBD-318643580594}"/>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21" name="Line 121">
                      <a:extLst>
                        <a:ext uri="{FF2B5EF4-FFF2-40B4-BE49-F238E27FC236}">
                          <a16:creationId xmlns:a16="http://schemas.microsoft.com/office/drawing/2014/main" id="{DD400C9A-8E69-9A30-1D81-D9621519FE07}"/>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922" name="Rectangle 122">
                  <a:extLst>
                    <a:ext uri="{FF2B5EF4-FFF2-40B4-BE49-F238E27FC236}">
                      <a16:creationId xmlns:a16="http://schemas.microsoft.com/office/drawing/2014/main" id="{DD571CAF-F3C3-86BA-3780-C573350C919A}"/>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23" name="Rectangle 123">
                  <a:extLst>
                    <a:ext uri="{FF2B5EF4-FFF2-40B4-BE49-F238E27FC236}">
                      <a16:creationId xmlns:a16="http://schemas.microsoft.com/office/drawing/2014/main" id="{FC7370BF-0753-7D43-261E-00B8F4B909D0}"/>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24" name="Rectangle 124">
                  <a:extLst>
                    <a:ext uri="{FF2B5EF4-FFF2-40B4-BE49-F238E27FC236}">
                      <a16:creationId xmlns:a16="http://schemas.microsoft.com/office/drawing/2014/main" id="{293E8193-88DE-967E-8505-74EA0812361B}"/>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25" name="Rectangle 125">
                  <a:extLst>
                    <a:ext uri="{FF2B5EF4-FFF2-40B4-BE49-F238E27FC236}">
                      <a16:creationId xmlns:a16="http://schemas.microsoft.com/office/drawing/2014/main" id="{7BF77422-3A13-4204-E565-426E8EE13C97}"/>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2926" name="Rectangle 126">
              <a:extLst>
                <a:ext uri="{FF2B5EF4-FFF2-40B4-BE49-F238E27FC236}">
                  <a16:creationId xmlns:a16="http://schemas.microsoft.com/office/drawing/2014/main" id="{01B0330D-58CB-C9C8-E5E3-3D5B745BC8E1}"/>
                </a:ext>
              </a:extLst>
            </p:cNvPr>
            <p:cNvSpPr>
              <a:spLocks noChangeArrowheads="1"/>
            </p:cNvSpPr>
            <p:nvPr/>
          </p:nvSpPr>
          <p:spPr bwMode="auto">
            <a:xfrm>
              <a:off x="1200" y="2016"/>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2927" name="Group 127">
            <a:extLst>
              <a:ext uri="{FF2B5EF4-FFF2-40B4-BE49-F238E27FC236}">
                <a16:creationId xmlns:a16="http://schemas.microsoft.com/office/drawing/2014/main" id="{25EA1C6D-B096-5124-039D-69BA7F1B11E4}"/>
              </a:ext>
            </a:extLst>
          </p:cNvPr>
          <p:cNvGrpSpPr>
            <a:grpSpLocks/>
          </p:cNvGrpSpPr>
          <p:nvPr/>
        </p:nvGrpSpPr>
        <p:grpSpPr bwMode="auto">
          <a:xfrm>
            <a:off x="5105400" y="4235451"/>
            <a:ext cx="857250" cy="976313"/>
            <a:chOff x="1896" y="1824"/>
            <a:chExt cx="540" cy="615"/>
          </a:xfrm>
        </p:grpSpPr>
        <p:grpSp>
          <p:nvGrpSpPr>
            <p:cNvPr id="332928" name="Group 128">
              <a:extLst>
                <a:ext uri="{FF2B5EF4-FFF2-40B4-BE49-F238E27FC236}">
                  <a16:creationId xmlns:a16="http://schemas.microsoft.com/office/drawing/2014/main" id="{A5B7C901-B19D-8376-4A04-59806EA57853}"/>
                </a:ext>
              </a:extLst>
            </p:cNvPr>
            <p:cNvGrpSpPr>
              <a:grpSpLocks/>
            </p:cNvGrpSpPr>
            <p:nvPr/>
          </p:nvGrpSpPr>
          <p:grpSpPr bwMode="auto">
            <a:xfrm>
              <a:off x="1896" y="1824"/>
              <a:ext cx="540" cy="615"/>
              <a:chOff x="1920" y="960"/>
              <a:chExt cx="540" cy="615"/>
            </a:xfrm>
          </p:grpSpPr>
          <p:sp>
            <p:nvSpPr>
              <p:cNvPr id="332929" name="Rectangle 129">
                <a:extLst>
                  <a:ext uri="{FF2B5EF4-FFF2-40B4-BE49-F238E27FC236}">
                    <a16:creationId xmlns:a16="http://schemas.microsoft.com/office/drawing/2014/main" id="{3AD1712E-ED4F-6547-EF9B-0A3DAE20C196}"/>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930" name="Rectangle 130">
                <a:extLst>
                  <a:ext uri="{FF2B5EF4-FFF2-40B4-BE49-F238E27FC236}">
                    <a16:creationId xmlns:a16="http://schemas.microsoft.com/office/drawing/2014/main" id="{3369CB8C-9C90-3B59-CC48-567181F1D978}"/>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931" name="Group 131">
                <a:extLst>
                  <a:ext uri="{FF2B5EF4-FFF2-40B4-BE49-F238E27FC236}">
                    <a16:creationId xmlns:a16="http://schemas.microsoft.com/office/drawing/2014/main" id="{EA15AEC0-E9B5-E88F-24FA-EF1698D0E5FF}"/>
                  </a:ext>
                </a:extLst>
              </p:cNvPr>
              <p:cNvGrpSpPr>
                <a:grpSpLocks/>
              </p:cNvGrpSpPr>
              <p:nvPr/>
            </p:nvGrpSpPr>
            <p:grpSpPr bwMode="auto">
              <a:xfrm>
                <a:off x="1958" y="971"/>
                <a:ext cx="502" cy="604"/>
                <a:chOff x="1958" y="971"/>
                <a:chExt cx="502" cy="604"/>
              </a:xfrm>
            </p:grpSpPr>
            <p:grpSp>
              <p:nvGrpSpPr>
                <p:cNvPr id="332932" name="Group 132">
                  <a:extLst>
                    <a:ext uri="{FF2B5EF4-FFF2-40B4-BE49-F238E27FC236}">
                      <a16:creationId xmlns:a16="http://schemas.microsoft.com/office/drawing/2014/main" id="{28992122-3B52-E9EB-FBE9-6D9271DC52C7}"/>
                    </a:ext>
                  </a:extLst>
                </p:cNvPr>
                <p:cNvGrpSpPr>
                  <a:grpSpLocks/>
                </p:cNvGrpSpPr>
                <p:nvPr/>
              </p:nvGrpSpPr>
              <p:grpSpPr bwMode="auto">
                <a:xfrm>
                  <a:off x="1958" y="1061"/>
                  <a:ext cx="448" cy="448"/>
                  <a:chOff x="2368" y="1264"/>
                  <a:chExt cx="448" cy="448"/>
                </a:xfrm>
              </p:grpSpPr>
              <p:grpSp>
                <p:nvGrpSpPr>
                  <p:cNvPr id="332933" name="Group 133">
                    <a:extLst>
                      <a:ext uri="{FF2B5EF4-FFF2-40B4-BE49-F238E27FC236}">
                        <a16:creationId xmlns:a16="http://schemas.microsoft.com/office/drawing/2014/main" id="{262AB721-4E89-4C08-514B-886A5052FC52}"/>
                      </a:ext>
                    </a:extLst>
                  </p:cNvPr>
                  <p:cNvGrpSpPr>
                    <a:grpSpLocks/>
                  </p:cNvGrpSpPr>
                  <p:nvPr/>
                </p:nvGrpSpPr>
                <p:grpSpPr bwMode="auto">
                  <a:xfrm>
                    <a:off x="2368" y="1380"/>
                    <a:ext cx="448" cy="192"/>
                    <a:chOff x="2368" y="1380"/>
                    <a:chExt cx="448" cy="192"/>
                  </a:xfrm>
                </p:grpSpPr>
                <p:sp>
                  <p:nvSpPr>
                    <p:cNvPr id="332934" name="Line 134">
                      <a:extLst>
                        <a:ext uri="{FF2B5EF4-FFF2-40B4-BE49-F238E27FC236}">
                          <a16:creationId xmlns:a16="http://schemas.microsoft.com/office/drawing/2014/main" id="{4440F38C-6967-F777-72EE-65E05D15000C}"/>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35" name="Line 135">
                      <a:extLst>
                        <a:ext uri="{FF2B5EF4-FFF2-40B4-BE49-F238E27FC236}">
                          <a16:creationId xmlns:a16="http://schemas.microsoft.com/office/drawing/2014/main" id="{2962534D-1E8C-73F4-390E-EB3ABFD6B13D}"/>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936" name="Group 136">
                    <a:extLst>
                      <a:ext uri="{FF2B5EF4-FFF2-40B4-BE49-F238E27FC236}">
                        <a16:creationId xmlns:a16="http://schemas.microsoft.com/office/drawing/2014/main" id="{EF0DB1DE-8657-CA48-3C02-134B5652F9E8}"/>
                      </a:ext>
                    </a:extLst>
                  </p:cNvPr>
                  <p:cNvGrpSpPr>
                    <a:grpSpLocks/>
                  </p:cNvGrpSpPr>
                  <p:nvPr/>
                </p:nvGrpSpPr>
                <p:grpSpPr bwMode="auto">
                  <a:xfrm>
                    <a:off x="2508" y="1264"/>
                    <a:ext cx="192" cy="448"/>
                    <a:chOff x="2508" y="1264"/>
                    <a:chExt cx="192" cy="448"/>
                  </a:xfrm>
                </p:grpSpPr>
                <p:sp>
                  <p:nvSpPr>
                    <p:cNvPr id="332937" name="Line 137">
                      <a:extLst>
                        <a:ext uri="{FF2B5EF4-FFF2-40B4-BE49-F238E27FC236}">
                          <a16:creationId xmlns:a16="http://schemas.microsoft.com/office/drawing/2014/main" id="{6B5E049C-3998-6CD4-6B79-7CB1CD28C6A0}"/>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38" name="Line 138">
                      <a:extLst>
                        <a:ext uri="{FF2B5EF4-FFF2-40B4-BE49-F238E27FC236}">
                          <a16:creationId xmlns:a16="http://schemas.microsoft.com/office/drawing/2014/main" id="{26DA08AF-0384-BF79-72B0-7E7D25C21540}"/>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939" name="Rectangle 139">
                  <a:extLst>
                    <a:ext uri="{FF2B5EF4-FFF2-40B4-BE49-F238E27FC236}">
                      <a16:creationId xmlns:a16="http://schemas.microsoft.com/office/drawing/2014/main" id="{52F2EDF9-E1E0-2C07-8D57-07B748C53F0A}"/>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40" name="Rectangle 140">
                  <a:extLst>
                    <a:ext uri="{FF2B5EF4-FFF2-40B4-BE49-F238E27FC236}">
                      <a16:creationId xmlns:a16="http://schemas.microsoft.com/office/drawing/2014/main" id="{970A22FC-4B90-F0D9-A4EA-F01B020FA3A2}"/>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41" name="Rectangle 141">
                  <a:extLst>
                    <a:ext uri="{FF2B5EF4-FFF2-40B4-BE49-F238E27FC236}">
                      <a16:creationId xmlns:a16="http://schemas.microsoft.com/office/drawing/2014/main" id="{94C51648-87C7-F5DF-C98F-C03C81F1B92B}"/>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42" name="Rectangle 142">
                  <a:extLst>
                    <a:ext uri="{FF2B5EF4-FFF2-40B4-BE49-F238E27FC236}">
                      <a16:creationId xmlns:a16="http://schemas.microsoft.com/office/drawing/2014/main" id="{B326B3E2-D250-6194-6BD6-CF8233F9BE88}"/>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2943" name="Rectangle 143">
              <a:extLst>
                <a:ext uri="{FF2B5EF4-FFF2-40B4-BE49-F238E27FC236}">
                  <a16:creationId xmlns:a16="http://schemas.microsoft.com/office/drawing/2014/main" id="{49F11316-89C5-E943-A0BC-325A82FFA1C1}"/>
                </a:ext>
              </a:extLst>
            </p:cNvPr>
            <p:cNvSpPr>
              <a:spLocks noChangeArrowheads="1"/>
            </p:cNvSpPr>
            <p:nvPr/>
          </p:nvSpPr>
          <p:spPr bwMode="auto">
            <a:xfrm>
              <a:off x="1918" y="2208"/>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2944" name="Group 144">
            <a:extLst>
              <a:ext uri="{FF2B5EF4-FFF2-40B4-BE49-F238E27FC236}">
                <a16:creationId xmlns:a16="http://schemas.microsoft.com/office/drawing/2014/main" id="{8E56DD6C-A892-B1CC-CA26-C07C8D01B76D}"/>
              </a:ext>
            </a:extLst>
          </p:cNvPr>
          <p:cNvGrpSpPr>
            <a:grpSpLocks/>
          </p:cNvGrpSpPr>
          <p:nvPr/>
        </p:nvGrpSpPr>
        <p:grpSpPr bwMode="auto">
          <a:xfrm>
            <a:off x="4114800" y="4235451"/>
            <a:ext cx="857250" cy="976313"/>
            <a:chOff x="1896" y="1824"/>
            <a:chExt cx="540" cy="615"/>
          </a:xfrm>
        </p:grpSpPr>
        <p:grpSp>
          <p:nvGrpSpPr>
            <p:cNvPr id="332945" name="Group 145">
              <a:extLst>
                <a:ext uri="{FF2B5EF4-FFF2-40B4-BE49-F238E27FC236}">
                  <a16:creationId xmlns:a16="http://schemas.microsoft.com/office/drawing/2014/main" id="{5A68F833-148F-62BC-AEEB-BC813E621955}"/>
                </a:ext>
              </a:extLst>
            </p:cNvPr>
            <p:cNvGrpSpPr>
              <a:grpSpLocks/>
            </p:cNvGrpSpPr>
            <p:nvPr/>
          </p:nvGrpSpPr>
          <p:grpSpPr bwMode="auto">
            <a:xfrm>
              <a:off x="1896" y="1824"/>
              <a:ext cx="540" cy="615"/>
              <a:chOff x="1920" y="960"/>
              <a:chExt cx="540" cy="615"/>
            </a:xfrm>
          </p:grpSpPr>
          <p:sp>
            <p:nvSpPr>
              <p:cNvPr id="332946" name="Rectangle 146">
                <a:extLst>
                  <a:ext uri="{FF2B5EF4-FFF2-40B4-BE49-F238E27FC236}">
                    <a16:creationId xmlns:a16="http://schemas.microsoft.com/office/drawing/2014/main" id="{C8CC3D00-8DA9-8692-3200-547A61CEF930}"/>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947" name="Rectangle 147">
                <a:extLst>
                  <a:ext uri="{FF2B5EF4-FFF2-40B4-BE49-F238E27FC236}">
                    <a16:creationId xmlns:a16="http://schemas.microsoft.com/office/drawing/2014/main" id="{3E5D351B-47CC-7B83-BA3E-4784B965FB82}"/>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948" name="Group 148">
                <a:extLst>
                  <a:ext uri="{FF2B5EF4-FFF2-40B4-BE49-F238E27FC236}">
                    <a16:creationId xmlns:a16="http://schemas.microsoft.com/office/drawing/2014/main" id="{15A128C8-EAB6-8BA5-1E0D-55098D8669C4}"/>
                  </a:ext>
                </a:extLst>
              </p:cNvPr>
              <p:cNvGrpSpPr>
                <a:grpSpLocks/>
              </p:cNvGrpSpPr>
              <p:nvPr/>
            </p:nvGrpSpPr>
            <p:grpSpPr bwMode="auto">
              <a:xfrm>
                <a:off x="1958" y="971"/>
                <a:ext cx="502" cy="604"/>
                <a:chOff x="1958" y="971"/>
                <a:chExt cx="502" cy="604"/>
              </a:xfrm>
            </p:grpSpPr>
            <p:grpSp>
              <p:nvGrpSpPr>
                <p:cNvPr id="332949" name="Group 149">
                  <a:extLst>
                    <a:ext uri="{FF2B5EF4-FFF2-40B4-BE49-F238E27FC236}">
                      <a16:creationId xmlns:a16="http://schemas.microsoft.com/office/drawing/2014/main" id="{CC197DCD-1CC7-F682-3D4D-D93F65E30454}"/>
                    </a:ext>
                  </a:extLst>
                </p:cNvPr>
                <p:cNvGrpSpPr>
                  <a:grpSpLocks/>
                </p:cNvGrpSpPr>
                <p:nvPr/>
              </p:nvGrpSpPr>
              <p:grpSpPr bwMode="auto">
                <a:xfrm>
                  <a:off x="1958" y="1061"/>
                  <a:ext cx="448" cy="448"/>
                  <a:chOff x="2368" y="1264"/>
                  <a:chExt cx="448" cy="448"/>
                </a:xfrm>
              </p:grpSpPr>
              <p:grpSp>
                <p:nvGrpSpPr>
                  <p:cNvPr id="332950" name="Group 150">
                    <a:extLst>
                      <a:ext uri="{FF2B5EF4-FFF2-40B4-BE49-F238E27FC236}">
                        <a16:creationId xmlns:a16="http://schemas.microsoft.com/office/drawing/2014/main" id="{2DFC3E6C-F1D2-36FE-951B-81A32FA8A46E}"/>
                      </a:ext>
                    </a:extLst>
                  </p:cNvPr>
                  <p:cNvGrpSpPr>
                    <a:grpSpLocks/>
                  </p:cNvGrpSpPr>
                  <p:nvPr/>
                </p:nvGrpSpPr>
                <p:grpSpPr bwMode="auto">
                  <a:xfrm>
                    <a:off x="2368" y="1380"/>
                    <a:ext cx="448" cy="192"/>
                    <a:chOff x="2368" y="1380"/>
                    <a:chExt cx="448" cy="192"/>
                  </a:xfrm>
                </p:grpSpPr>
                <p:sp>
                  <p:nvSpPr>
                    <p:cNvPr id="332951" name="Line 151">
                      <a:extLst>
                        <a:ext uri="{FF2B5EF4-FFF2-40B4-BE49-F238E27FC236}">
                          <a16:creationId xmlns:a16="http://schemas.microsoft.com/office/drawing/2014/main" id="{A7A8E0E5-4C9B-B6A1-CB8E-D4410F1F6AB5}"/>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52" name="Line 152">
                      <a:extLst>
                        <a:ext uri="{FF2B5EF4-FFF2-40B4-BE49-F238E27FC236}">
                          <a16:creationId xmlns:a16="http://schemas.microsoft.com/office/drawing/2014/main" id="{2B5CAD73-7CC9-83E2-6A13-38C841CAFB6D}"/>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953" name="Group 153">
                    <a:extLst>
                      <a:ext uri="{FF2B5EF4-FFF2-40B4-BE49-F238E27FC236}">
                        <a16:creationId xmlns:a16="http://schemas.microsoft.com/office/drawing/2014/main" id="{A8E28E13-8C53-331D-BD43-131A198A4359}"/>
                      </a:ext>
                    </a:extLst>
                  </p:cNvPr>
                  <p:cNvGrpSpPr>
                    <a:grpSpLocks/>
                  </p:cNvGrpSpPr>
                  <p:nvPr/>
                </p:nvGrpSpPr>
                <p:grpSpPr bwMode="auto">
                  <a:xfrm>
                    <a:off x="2508" y="1264"/>
                    <a:ext cx="192" cy="448"/>
                    <a:chOff x="2508" y="1264"/>
                    <a:chExt cx="192" cy="448"/>
                  </a:xfrm>
                </p:grpSpPr>
                <p:sp>
                  <p:nvSpPr>
                    <p:cNvPr id="332954" name="Line 154">
                      <a:extLst>
                        <a:ext uri="{FF2B5EF4-FFF2-40B4-BE49-F238E27FC236}">
                          <a16:creationId xmlns:a16="http://schemas.microsoft.com/office/drawing/2014/main" id="{7B92F9E6-27D3-D350-A863-DDC9503E6EB5}"/>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55" name="Line 155">
                      <a:extLst>
                        <a:ext uri="{FF2B5EF4-FFF2-40B4-BE49-F238E27FC236}">
                          <a16:creationId xmlns:a16="http://schemas.microsoft.com/office/drawing/2014/main" id="{0C00A4D8-2437-CC19-5CEB-D52D48C7E467}"/>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956" name="Rectangle 156">
                  <a:extLst>
                    <a:ext uri="{FF2B5EF4-FFF2-40B4-BE49-F238E27FC236}">
                      <a16:creationId xmlns:a16="http://schemas.microsoft.com/office/drawing/2014/main" id="{148E8DB5-C749-87A6-D9E7-CB3BBBF81040}"/>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57" name="Rectangle 157">
                  <a:extLst>
                    <a:ext uri="{FF2B5EF4-FFF2-40B4-BE49-F238E27FC236}">
                      <a16:creationId xmlns:a16="http://schemas.microsoft.com/office/drawing/2014/main" id="{6880C47E-7E9F-6BF6-B4EF-94CF3C72E6A3}"/>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58" name="Rectangle 158">
                  <a:extLst>
                    <a:ext uri="{FF2B5EF4-FFF2-40B4-BE49-F238E27FC236}">
                      <a16:creationId xmlns:a16="http://schemas.microsoft.com/office/drawing/2014/main" id="{2BE6F51A-278A-0D71-D7CC-9971F94B8FF8}"/>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59" name="Rectangle 159">
                  <a:extLst>
                    <a:ext uri="{FF2B5EF4-FFF2-40B4-BE49-F238E27FC236}">
                      <a16:creationId xmlns:a16="http://schemas.microsoft.com/office/drawing/2014/main" id="{7F5EBE4B-2E4D-ADEB-699C-501777F3D671}"/>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2960" name="Rectangle 160">
              <a:extLst>
                <a:ext uri="{FF2B5EF4-FFF2-40B4-BE49-F238E27FC236}">
                  <a16:creationId xmlns:a16="http://schemas.microsoft.com/office/drawing/2014/main" id="{1409A327-DB85-FEF9-482D-B1631911B2A1}"/>
                </a:ext>
              </a:extLst>
            </p:cNvPr>
            <p:cNvSpPr>
              <a:spLocks noChangeArrowheads="1"/>
            </p:cNvSpPr>
            <p:nvPr/>
          </p:nvSpPr>
          <p:spPr bwMode="auto">
            <a:xfrm>
              <a:off x="1918" y="2208"/>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2961" name="Group 161">
            <a:extLst>
              <a:ext uri="{FF2B5EF4-FFF2-40B4-BE49-F238E27FC236}">
                <a16:creationId xmlns:a16="http://schemas.microsoft.com/office/drawing/2014/main" id="{B420686A-2E23-2BE4-6058-A9DCFD5F45B5}"/>
              </a:ext>
            </a:extLst>
          </p:cNvPr>
          <p:cNvGrpSpPr>
            <a:grpSpLocks/>
          </p:cNvGrpSpPr>
          <p:nvPr/>
        </p:nvGrpSpPr>
        <p:grpSpPr bwMode="auto">
          <a:xfrm>
            <a:off x="6080125" y="4176713"/>
            <a:ext cx="857250" cy="976312"/>
            <a:chOff x="1920" y="960"/>
            <a:chExt cx="540" cy="615"/>
          </a:xfrm>
        </p:grpSpPr>
        <p:sp>
          <p:nvSpPr>
            <p:cNvPr id="332962" name="Rectangle 162">
              <a:extLst>
                <a:ext uri="{FF2B5EF4-FFF2-40B4-BE49-F238E27FC236}">
                  <a16:creationId xmlns:a16="http://schemas.microsoft.com/office/drawing/2014/main" id="{36AF95C0-1471-244A-025C-081E1D198687}"/>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963" name="Rectangle 163">
              <a:extLst>
                <a:ext uri="{FF2B5EF4-FFF2-40B4-BE49-F238E27FC236}">
                  <a16:creationId xmlns:a16="http://schemas.microsoft.com/office/drawing/2014/main" id="{6EDA0604-5322-BFE8-985E-7E134061E272}"/>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964" name="Group 164">
              <a:extLst>
                <a:ext uri="{FF2B5EF4-FFF2-40B4-BE49-F238E27FC236}">
                  <a16:creationId xmlns:a16="http://schemas.microsoft.com/office/drawing/2014/main" id="{70AED326-45A1-1E08-62E5-C8F7A1DD4C91}"/>
                </a:ext>
              </a:extLst>
            </p:cNvPr>
            <p:cNvGrpSpPr>
              <a:grpSpLocks/>
            </p:cNvGrpSpPr>
            <p:nvPr/>
          </p:nvGrpSpPr>
          <p:grpSpPr bwMode="auto">
            <a:xfrm>
              <a:off x="1958" y="971"/>
              <a:ext cx="502" cy="604"/>
              <a:chOff x="1958" y="971"/>
              <a:chExt cx="502" cy="604"/>
            </a:xfrm>
          </p:grpSpPr>
          <p:grpSp>
            <p:nvGrpSpPr>
              <p:cNvPr id="332965" name="Group 165">
                <a:extLst>
                  <a:ext uri="{FF2B5EF4-FFF2-40B4-BE49-F238E27FC236}">
                    <a16:creationId xmlns:a16="http://schemas.microsoft.com/office/drawing/2014/main" id="{2F8AF93E-E6D2-FFEA-746E-844F1D737FC1}"/>
                  </a:ext>
                </a:extLst>
              </p:cNvPr>
              <p:cNvGrpSpPr>
                <a:grpSpLocks/>
              </p:cNvGrpSpPr>
              <p:nvPr/>
            </p:nvGrpSpPr>
            <p:grpSpPr bwMode="auto">
              <a:xfrm>
                <a:off x="1958" y="1061"/>
                <a:ext cx="448" cy="448"/>
                <a:chOff x="2368" y="1264"/>
                <a:chExt cx="448" cy="448"/>
              </a:xfrm>
            </p:grpSpPr>
            <p:grpSp>
              <p:nvGrpSpPr>
                <p:cNvPr id="332966" name="Group 166">
                  <a:extLst>
                    <a:ext uri="{FF2B5EF4-FFF2-40B4-BE49-F238E27FC236}">
                      <a16:creationId xmlns:a16="http://schemas.microsoft.com/office/drawing/2014/main" id="{6824B1A9-2E56-46CF-69DC-551ADB43E4B4}"/>
                    </a:ext>
                  </a:extLst>
                </p:cNvPr>
                <p:cNvGrpSpPr>
                  <a:grpSpLocks/>
                </p:cNvGrpSpPr>
                <p:nvPr/>
              </p:nvGrpSpPr>
              <p:grpSpPr bwMode="auto">
                <a:xfrm>
                  <a:off x="2368" y="1380"/>
                  <a:ext cx="448" cy="192"/>
                  <a:chOff x="2368" y="1380"/>
                  <a:chExt cx="448" cy="192"/>
                </a:xfrm>
              </p:grpSpPr>
              <p:sp>
                <p:nvSpPr>
                  <p:cNvPr id="332967" name="Line 167">
                    <a:extLst>
                      <a:ext uri="{FF2B5EF4-FFF2-40B4-BE49-F238E27FC236}">
                        <a16:creationId xmlns:a16="http://schemas.microsoft.com/office/drawing/2014/main" id="{9B2C44D4-5407-C6CE-EC6C-16BDF352819F}"/>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68" name="Line 168">
                    <a:extLst>
                      <a:ext uri="{FF2B5EF4-FFF2-40B4-BE49-F238E27FC236}">
                        <a16:creationId xmlns:a16="http://schemas.microsoft.com/office/drawing/2014/main" id="{26C2026A-49D1-3140-22F5-1088B4EFA9FA}"/>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969" name="Group 169">
                  <a:extLst>
                    <a:ext uri="{FF2B5EF4-FFF2-40B4-BE49-F238E27FC236}">
                      <a16:creationId xmlns:a16="http://schemas.microsoft.com/office/drawing/2014/main" id="{A1385BCC-2201-B11E-0DA7-F9D445229E0F}"/>
                    </a:ext>
                  </a:extLst>
                </p:cNvPr>
                <p:cNvGrpSpPr>
                  <a:grpSpLocks/>
                </p:cNvGrpSpPr>
                <p:nvPr/>
              </p:nvGrpSpPr>
              <p:grpSpPr bwMode="auto">
                <a:xfrm>
                  <a:off x="2508" y="1264"/>
                  <a:ext cx="192" cy="448"/>
                  <a:chOff x="2508" y="1264"/>
                  <a:chExt cx="192" cy="448"/>
                </a:xfrm>
              </p:grpSpPr>
              <p:sp>
                <p:nvSpPr>
                  <p:cNvPr id="332970" name="Line 170">
                    <a:extLst>
                      <a:ext uri="{FF2B5EF4-FFF2-40B4-BE49-F238E27FC236}">
                        <a16:creationId xmlns:a16="http://schemas.microsoft.com/office/drawing/2014/main" id="{CA910DC0-03E9-BE70-D2E9-1660FB686093}"/>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71" name="Line 171">
                    <a:extLst>
                      <a:ext uri="{FF2B5EF4-FFF2-40B4-BE49-F238E27FC236}">
                        <a16:creationId xmlns:a16="http://schemas.microsoft.com/office/drawing/2014/main" id="{B8DCEFF5-9BD9-02AC-E334-09A6CD36042C}"/>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972" name="Rectangle 172">
                <a:extLst>
                  <a:ext uri="{FF2B5EF4-FFF2-40B4-BE49-F238E27FC236}">
                    <a16:creationId xmlns:a16="http://schemas.microsoft.com/office/drawing/2014/main" id="{2D2F2398-243F-5606-34E1-F02FB8C88D07}"/>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73" name="Rectangle 173">
                <a:extLst>
                  <a:ext uri="{FF2B5EF4-FFF2-40B4-BE49-F238E27FC236}">
                    <a16:creationId xmlns:a16="http://schemas.microsoft.com/office/drawing/2014/main" id="{2AAC58E3-ECD1-AF21-68EC-523C65C455A8}"/>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74" name="Rectangle 174">
                <a:extLst>
                  <a:ext uri="{FF2B5EF4-FFF2-40B4-BE49-F238E27FC236}">
                    <a16:creationId xmlns:a16="http://schemas.microsoft.com/office/drawing/2014/main" id="{E9106CF5-B021-E854-C490-C3ABA71D508B}"/>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75" name="Rectangle 175">
                <a:extLst>
                  <a:ext uri="{FF2B5EF4-FFF2-40B4-BE49-F238E27FC236}">
                    <a16:creationId xmlns:a16="http://schemas.microsoft.com/office/drawing/2014/main" id="{A6D34D4F-94BB-221A-6D03-FFDEEE91E70F}"/>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2976" name="Rectangle 176">
            <a:extLst>
              <a:ext uri="{FF2B5EF4-FFF2-40B4-BE49-F238E27FC236}">
                <a16:creationId xmlns:a16="http://schemas.microsoft.com/office/drawing/2014/main" id="{E2BE9B65-836B-5DB4-A32C-66FDDCCE33EA}"/>
              </a:ext>
            </a:extLst>
          </p:cNvPr>
          <p:cNvSpPr>
            <a:spLocks noChangeArrowheads="1"/>
          </p:cNvSpPr>
          <p:nvPr/>
        </p:nvSpPr>
        <p:spPr bwMode="auto">
          <a:xfrm>
            <a:off x="6384925" y="4786314"/>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977" name="Group 177">
            <a:extLst>
              <a:ext uri="{FF2B5EF4-FFF2-40B4-BE49-F238E27FC236}">
                <a16:creationId xmlns:a16="http://schemas.microsoft.com/office/drawing/2014/main" id="{AB769846-9A5B-B2B0-C5CC-1A2C40CF7CE4}"/>
              </a:ext>
            </a:extLst>
          </p:cNvPr>
          <p:cNvGrpSpPr>
            <a:grpSpLocks/>
          </p:cNvGrpSpPr>
          <p:nvPr/>
        </p:nvGrpSpPr>
        <p:grpSpPr bwMode="auto">
          <a:xfrm>
            <a:off x="7010400" y="4159251"/>
            <a:ext cx="857250" cy="976313"/>
            <a:chOff x="1920" y="960"/>
            <a:chExt cx="540" cy="615"/>
          </a:xfrm>
        </p:grpSpPr>
        <p:sp>
          <p:nvSpPr>
            <p:cNvPr id="332978" name="Rectangle 178">
              <a:extLst>
                <a:ext uri="{FF2B5EF4-FFF2-40B4-BE49-F238E27FC236}">
                  <a16:creationId xmlns:a16="http://schemas.microsoft.com/office/drawing/2014/main" id="{D311E201-6026-FCD2-0FB4-8103C70971C2}"/>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979" name="Rectangle 179">
              <a:extLst>
                <a:ext uri="{FF2B5EF4-FFF2-40B4-BE49-F238E27FC236}">
                  <a16:creationId xmlns:a16="http://schemas.microsoft.com/office/drawing/2014/main" id="{A3307F18-E44D-F19A-574E-2A5F1489B266}"/>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2980" name="Group 180">
              <a:extLst>
                <a:ext uri="{FF2B5EF4-FFF2-40B4-BE49-F238E27FC236}">
                  <a16:creationId xmlns:a16="http://schemas.microsoft.com/office/drawing/2014/main" id="{0150FC67-EA02-3F10-B50E-E9E0BB51D494}"/>
                </a:ext>
              </a:extLst>
            </p:cNvPr>
            <p:cNvGrpSpPr>
              <a:grpSpLocks/>
            </p:cNvGrpSpPr>
            <p:nvPr/>
          </p:nvGrpSpPr>
          <p:grpSpPr bwMode="auto">
            <a:xfrm>
              <a:off x="1958" y="971"/>
              <a:ext cx="502" cy="604"/>
              <a:chOff x="1958" y="971"/>
              <a:chExt cx="502" cy="604"/>
            </a:xfrm>
          </p:grpSpPr>
          <p:grpSp>
            <p:nvGrpSpPr>
              <p:cNvPr id="332981" name="Group 181">
                <a:extLst>
                  <a:ext uri="{FF2B5EF4-FFF2-40B4-BE49-F238E27FC236}">
                    <a16:creationId xmlns:a16="http://schemas.microsoft.com/office/drawing/2014/main" id="{E7A99D48-48C5-CB27-DE2F-D0A78FCABD33}"/>
                  </a:ext>
                </a:extLst>
              </p:cNvPr>
              <p:cNvGrpSpPr>
                <a:grpSpLocks/>
              </p:cNvGrpSpPr>
              <p:nvPr/>
            </p:nvGrpSpPr>
            <p:grpSpPr bwMode="auto">
              <a:xfrm>
                <a:off x="1958" y="1061"/>
                <a:ext cx="448" cy="448"/>
                <a:chOff x="2368" y="1264"/>
                <a:chExt cx="448" cy="448"/>
              </a:xfrm>
            </p:grpSpPr>
            <p:grpSp>
              <p:nvGrpSpPr>
                <p:cNvPr id="332982" name="Group 182">
                  <a:extLst>
                    <a:ext uri="{FF2B5EF4-FFF2-40B4-BE49-F238E27FC236}">
                      <a16:creationId xmlns:a16="http://schemas.microsoft.com/office/drawing/2014/main" id="{9FD7633A-F788-F14B-5B81-07E2865831C0}"/>
                    </a:ext>
                  </a:extLst>
                </p:cNvPr>
                <p:cNvGrpSpPr>
                  <a:grpSpLocks/>
                </p:cNvGrpSpPr>
                <p:nvPr/>
              </p:nvGrpSpPr>
              <p:grpSpPr bwMode="auto">
                <a:xfrm>
                  <a:off x="2368" y="1380"/>
                  <a:ext cx="448" cy="192"/>
                  <a:chOff x="2368" y="1380"/>
                  <a:chExt cx="448" cy="192"/>
                </a:xfrm>
              </p:grpSpPr>
              <p:sp>
                <p:nvSpPr>
                  <p:cNvPr id="332983" name="Line 183">
                    <a:extLst>
                      <a:ext uri="{FF2B5EF4-FFF2-40B4-BE49-F238E27FC236}">
                        <a16:creationId xmlns:a16="http://schemas.microsoft.com/office/drawing/2014/main" id="{2AF519E0-2541-A35F-5DF7-39A952FF8E06}"/>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84" name="Line 184">
                    <a:extLst>
                      <a:ext uri="{FF2B5EF4-FFF2-40B4-BE49-F238E27FC236}">
                        <a16:creationId xmlns:a16="http://schemas.microsoft.com/office/drawing/2014/main" id="{4BD27092-6D9D-A57E-0BE9-AD2BC2010F3F}"/>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2985" name="Group 185">
                  <a:extLst>
                    <a:ext uri="{FF2B5EF4-FFF2-40B4-BE49-F238E27FC236}">
                      <a16:creationId xmlns:a16="http://schemas.microsoft.com/office/drawing/2014/main" id="{16A3CB7D-2C0B-A90A-2151-8DC00774A628}"/>
                    </a:ext>
                  </a:extLst>
                </p:cNvPr>
                <p:cNvGrpSpPr>
                  <a:grpSpLocks/>
                </p:cNvGrpSpPr>
                <p:nvPr/>
              </p:nvGrpSpPr>
              <p:grpSpPr bwMode="auto">
                <a:xfrm>
                  <a:off x="2508" y="1264"/>
                  <a:ext cx="192" cy="448"/>
                  <a:chOff x="2508" y="1264"/>
                  <a:chExt cx="192" cy="448"/>
                </a:xfrm>
              </p:grpSpPr>
              <p:sp>
                <p:nvSpPr>
                  <p:cNvPr id="332986" name="Line 186">
                    <a:extLst>
                      <a:ext uri="{FF2B5EF4-FFF2-40B4-BE49-F238E27FC236}">
                        <a16:creationId xmlns:a16="http://schemas.microsoft.com/office/drawing/2014/main" id="{E1BC196D-E2E2-DBB8-4B1B-9F9F904E1354}"/>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2987" name="Line 187">
                    <a:extLst>
                      <a:ext uri="{FF2B5EF4-FFF2-40B4-BE49-F238E27FC236}">
                        <a16:creationId xmlns:a16="http://schemas.microsoft.com/office/drawing/2014/main" id="{0981E2A0-C84D-8E3D-5FCA-962EA1F5C9FF}"/>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2988" name="Rectangle 188">
                <a:extLst>
                  <a:ext uri="{FF2B5EF4-FFF2-40B4-BE49-F238E27FC236}">
                    <a16:creationId xmlns:a16="http://schemas.microsoft.com/office/drawing/2014/main" id="{F30B0E4C-D698-182D-0B03-4D1DB83127C3}"/>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89" name="Rectangle 189">
                <a:extLst>
                  <a:ext uri="{FF2B5EF4-FFF2-40B4-BE49-F238E27FC236}">
                    <a16:creationId xmlns:a16="http://schemas.microsoft.com/office/drawing/2014/main" id="{84F7AB5F-5021-BEE7-1629-EB7FCDC25FA2}"/>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90" name="Rectangle 190">
                <a:extLst>
                  <a:ext uri="{FF2B5EF4-FFF2-40B4-BE49-F238E27FC236}">
                    <a16:creationId xmlns:a16="http://schemas.microsoft.com/office/drawing/2014/main" id="{D9507250-4741-2E67-10A3-EE50B7ABFFCE}"/>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91" name="Rectangle 191">
                <a:extLst>
                  <a:ext uri="{FF2B5EF4-FFF2-40B4-BE49-F238E27FC236}">
                    <a16:creationId xmlns:a16="http://schemas.microsoft.com/office/drawing/2014/main" id="{63E64617-5727-E2AB-0CEA-1A884A0E1DF9}"/>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2992" name="Rectangle 192">
            <a:extLst>
              <a:ext uri="{FF2B5EF4-FFF2-40B4-BE49-F238E27FC236}">
                <a16:creationId xmlns:a16="http://schemas.microsoft.com/office/drawing/2014/main" id="{322CB1D0-D8E9-F5D3-AE5C-3A5703880036}"/>
              </a:ext>
            </a:extLst>
          </p:cNvPr>
          <p:cNvSpPr>
            <a:spLocks noChangeArrowheads="1"/>
          </p:cNvSpPr>
          <p:nvPr/>
        </p:nvSpPr>
        <p:spPr bwMode="auto">
          <a:xfrm>
            <a:off x="7315200" y="47688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2993" name="Rectangle 193">
            <a:extLst>
              <a:ext uri="{FF2B5EF4-FFF2-40B4-BE49-F238E27FC236}">
                <a16:creationId xmlns:a16="http://schemas.microsoft.com/office/drawing/2014/main" id="{6440C4D8-4E3A-06BD-3EDE-57B09F579EC6}"/>
              </a:ext>
            </a:extLst>
          </p:cNvPr>
          <p:cNvSpPr>
            <a:spLocks noChangeArrowheads="1"/>
          </p:cNvSpPr>
          <p:nvPr/>
        </p:nvSpPr>
        <p:spPr bwMode="auto">
          <a:xfrm>
            <a:off x="6096000" y="4464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94" name="Rectangle 194">
            <a:extLst>
              <a:ext uri="{FF2B5EF4-FFF2-40B4-BE49-F238E27FC236}">
                <a16:creationId xmlns:a16="http://schemas.microsoft.com/office/drawing/2014/main" id="{573972F7-7F0F-7434-7981-A00903F0CE78}"/>
              </a:ext>
            </a:extLst>
          </p:cNvPr>
          <p:cNvSpPr>
            <a:spLocks noChangeArrowheads="1"/>
          </p:cNvSpPr>
          <p:nvPr/>
        </p:nvSpPr>
        <p:spPr bwMode="auto">
          <a:xfrm>
            <a:off x="7010400" y="47688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95" name="Rectangle 195">
            <a:extLst>
              <a:ext uri="{FF2B5EF4-FFF2-40B4-BE49-F238E27FC236}">
                <a16:creationId xmlns:a16="http://schemas.microsoft.com/office/drawing/2014/main" id="{D825A296-9BF4-961E-024B-88637B00C37B}"/>
              </a:ext>
            </a:extLst>
          </p:cNvPr>
          <p:cNvSpPr>
            <a:spLocks noChangeArrowheads="1"/>
          </p:cNvSpPr>
          <p:nvPr/>
        </p:nvSpPr>
        <p:spPr bwMode="auto">
          <a:xfrm>
            <a:off x="2286000" y="4845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96" name="Rectangle 196">
            <a:extLst>
              <a:ext uri="{FF2B5EF4-FFF2-40B4-BE49-F238E27FC236}">
                <a16:creationId xmlns:a16="http://schemas.microsoft.com/office/drawing/2014/main" id="{5993A004-212A-EDDC-AF1C-3DC08218F4FF}"/>
              </a:ext>
            </a:extLst>
          </p:cNvPr>
          <p:cNvSpPr>
            <a:spLocks noChangeArrowheads="1"/>
          </p:cNvSpPr>
          <p:nvPr/>
        </p:nvSpPr>
        <p:spPr bwMode="auto">
          <a:xfrm>
            <a:off x="3581400" y="4845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97" name="Rectangle 197">
            <a:extLst>
              <a:ext uri="{FF2B5EF4-FFF2-40B4-BE49-F238E27FC236}">
                <a16:creationId xmlns:a16="http://schemas.microsoft.com/office/drawing/2014/main" id="{994A3FC4-B3FC-D467-154E-360D4E398409}"/>
              </a:ext>
            </a:extLst>
          </p:cNvPr>
          <p:cNvSpPr>
            <a:spLocks noChangeArrowheads="1"/>
          </p:cNvSpPr>
          <p:nvPr/>
        </p:nvSpPr>
        <p:spPr bwMode="auto">
          <a:xfrm>
            <a:off x="4114800" y="45402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98" name="Rectangle 198">
            <a:extLst>
              <a:ext uri="{FF2B5EF4-FFF2-40B4-BE49-F238E27FC236}">
                <a16:creationId xmlns:a16="http://schemas.microsoft.com/office/drawing/2014/main" id="{19925BD6-244D-BF36-0302-7FB05103C630}"/>
              </a:ext>
            </a:extLst>
          </p:cNvPr>
          <p:cNvSpPr>
            <a:spLocks noChangeArrowheads="1"/>
          </p:cNvSpPr>
          <p:nvPr/>
        </p:nvSpPr>
        <p:spPr bwMode="auto">
          <a:xfrm>
            <a:off x="5410200" y="4845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2999" name="AutoShape 199">
            <a:extLst>
              <a:ext uri="{FF2B5EF4-FFF2-40B4-BE49-F238E27FC236}">
                <a16:creationId xmlns:a16="http://schemas.microsoft.com/office/drawing/2014/main" id="{37E93849-71D4-A42E-117B-2858111088D5}"/>
              </a:ext>
            </a:extLst>
          </p:cNvPr>
          <p:cNvSpPr>
            <a:spLocks noChangeArrowheads="1"/>
          </p:cNvSpPr>
          <p:nvPr/>
        </p:nvSpPr>
        <p:spPr bwMode="auto">
          <a:xfrm>
            <a:off x="5410200" y="5149850"/>
            <a:ext cx="228600" cy="304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000" name="Rectangle 200">
            <a:extLst>
              <a:ext uri="{FF2B5EF4-FFF2-40B4-BE49-F238E27FC236}">
                <a16:creationId xmlns:a16="http://schemas.microsoft.com/office/drawing/2014/main" id="{556F4051-688A-3015-C8A8-1744BF425D13}"/>
              </a:ext>
            </a:extLst>
          </p:cNvPr>
          <p:cNvSpPr>
            <a:spLocks noChangeArrowheads="1"/>
          </p:cNvSpPr>
          <p:nvPr/>
        </p:nvSpPr>
        <p:spPr bwMode="auto">
          <a:xfrm>
            <a:off x="2819400" y="53784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01" name="Rectangle 201">
            <a:extLst>
              <a:ext uri="{FF2B5EF4-FFF2-40B4-BE49-F238E27FC236}">
                <a16:creationId xmlns:a16="http://schemas.microsoft.com/office/drawing/2014/main" id="{18B81EAD-95FA-FD73-B197-6D5AFB0BBF6C}"/>
              </a:ext>
            </a:extLst>
          </p:cNvPr>
          <p:cNvSpPr>
            <a:spLocks noChangeArrowheads="1"/>
          </p:cNvSpPr>
          <p:nvPr/>
        </p:nvSpPr>
        <p:spPr bwMode="auto">
          <a:xfrm>
            <a:off x="2286000" y="53784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002" name="Group 202">
            <a:extLst>
              <a:ext uri="{FF2B5EF4-FFF2-40B4-BE49-F238E27FC236}">
                <a16:creationId xmlns:a16="http://schemas.microsoft.com/office/drawing/2014/main" id="{CBA38715-A890-2802-80B2-A83492C0E6F2}"/>
              </a:ext>
            </a:extLst>
          </p:cNvPr>
          <p:cNvGrpSpPr>
            <a:grpSpLocks/>
          </p:cNvGrpSpPr>
          <p:nvPr/>
        </p:nvGrpSpPr>
        <p:grpSpPr bwMode="auto">
          <a:xfrm>
            <a:off x="2346326" y="5395913"/>
            <a:ext cx="796925" cy="958850"/>
            <a:chOff x="1958" y="971"/>
            <a:chExt cx="502" cy="604"/>
          </a:xfrm>
        </p:grpSpPr>
        <p:grpSp>
          <p:nvGrpSpPr>
            <p:cNvPr id="333003" name="Group 203">
              <a:extLst>
                <a:ext uri="{FF2B5EF4-FFF2-40B4-BE49-F238E27FC236}">
                  <a16:creationId xmlns:a16="http://schemas.microsoft.com/office/drawing/2014/main" id="{5F91145B-2DB3-AC10-9CB6-DD9F884B7449}"/>
                </a:ext>
              </a:extLst>
            </p:cNvPr>
            <p:cNvGrpSpPr>
              <a:grpSpLocks/>
            </p:cNvGrpSpPr>
            <p:nvPr/>
          </p:nvGrpSpPr>
          <p:grpSpPr bwMode="auto">
            <a:xfrm>
              <a:off x="1958" y="1061"/>
              <a:ext cx="448" cy="448"/>
              <a:chOff x="2368" y="1264"/>
              <a:chExt cx="448" cy="448"/>
            </a:xfrm>
          </p:grpSpPr>
          <p:grpSp>
            <p:nvGrpSpPr>
              <p:cNvPr id="333004" name="Group 204">
                <a:extLst>
                  <a:ext uri="{FF2B5EF4-FFF2-40B4-BE49-F238E27FC236}">
                    <a16:creationId xmlns:a16="http://schemas.microsoft.com/office/drawing/2014/main" id="{DC1BBBD6-F388-DD47-5BAA-03CBD10C05AA}"/>
                  </a:ext>
                </a:extLst>
              </p:cNvPr>
              <p:cNvGrpSpPr>
                <a:grpSpLocks/>
              </p:cNvGrpSpPr>
              <p:nvPr/>
            </p:nvGrpSpPr>
            <p:grpSpPr bwMode="auto">
              <a:xfrm>
                <a:off x="2368" y="1380"/>
                <a:ext cx="448" cy="192"/>
                <a:chOff x="2368" y="1380"/>
                <a:chExt cx="448" cy="192"/>
              </a:xfrm>
            </p:grpSpPr>
            <p:sp>
              <p:nvSpPr>
                <p:cNvPr id="333005" name="Line 205">
                  <a:extLst>
                    <a:ext uri="{FF2B5EF4-FFF2-40B4-BE49-F238E27FC236}">
                      <a16:creationId xmlns:a16="http://schemas.microsoft.com/office/drawing/2014/main" id="{DC5C96FF-55AD-D018-58AF-CEEB196F4F35}"/>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006" name="Line 206">
                  <a:extLst>
                    <a:ext uri="{FF2B5EF4-FFF2-40B4-BE49-F238E27FC236}">
                      <a16:creationId xmlns:a16="http://schemas.microsoft.com/office/drawing/2014/main" id="{875AE7F9-B362-EA75-0F3B-AF0046398E5C}"/>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007" name="Group 207">
                <a:extLst>
                  <a:ext uri="{FF2B5EF4-FFF2-40B4-BE49-F238E27FC236}">
                    <a16:creationId xmlns:a16="http://schemas.microsoft.com/office/drawing/2014/main" id="{3137609D-71D9-3096-946D-3F6C5497E6CA}"/>
                  </a:ext>
                </a:extLst>
              </p:cNvPr>
              <p:cNvGrpSpPr>
                <a:grpSpLocks/>
              </p:cNvGrpSpPr>
              <p:nvPr/>
            </p:nvGrpSpPr>
            <p:grpSpPr bwMode="auto">
              <a:xfrm>
                <a:off x="2508" y="1264"/>
                <a:ext cx="192" cy="448"/>
                <a:chOff x="2508" y="1264"/>
                <a:chExt cx="192" cy="448"/>
              </a:xfrm>
            </p:grpSpPr>
            <p:sp>
              <p:nvSpPr>
                <p:cNvPr id="333008" name="Line 208">
                  <a:extLst>
                    <a:ext uri="{FF2B5EF4-FFF2-40B4-BE49-F238E27FC236}">
                      <a16:creationId xmlns:a16="http://schemas.microsoft.com/office/drawing/2014/main" id="{CD2FAEA6-B7DF-F48D-1DC3-4D64267EF992}"/>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009" name="Line 209">
                  <a:extLst>
                    <a:ext uri="{FF2B5EF4-FFF2-40B4-BE49-F238E27FC236}">
                      <a16:creationId xmlns:a16="http://schemas.microsoft.com/office/drawing/2014/main" id="{09BCC7B6-008F-2DEA-F7A4-D3C034CA681A}"/>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010" name="Rectangle 210">
              <a:extLst>
                <a:ext uri="{FF2B5EF4-FFF2-40B4-BE49-F238E27FC236}">
                  <a16:creationId xmlns:a16="http://schemas.microsoft.com/office/drawing/2014/main" id="{3730FC70-7358-C500-7962-9DDCBC00AF0F}"/>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11" name="Rectangle 211">
              <a:extLst>
                <a:ext uri="{FF2B5EF4-FFF2-40B4-BE49-F238E27FC236}">
                  <a16:creationId xmlns:a16="http://schemas.microsoft.com/office/drawing/2014/main" id="{2EC1D7C3-A824-7CEF-33F5-8203FE6009C2}"/>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12" name="Rectangle 212">
              <a:extLst>
                <a:ext uri="{FF2B5EF4-FFF2-40B4-BE49-F238E27FC236}">
                  <a16:creationId xmlns:a16="http://schemas.microsoft.com/office/drawing/2014/main" id="{D5214196-1A94-FDC4-9C79-395FA6667F33}"/>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13" name="Rectangle 213">
              <a:extLst>
                <a:ext uri="{FF2B5EF4-FFF2-40B4-BE49-F238E27FC236}">
                  <a16:creationId xmlns:a16="http://schemas.microsoft.com/office/drawing/2014/main" id="{B8BFEB6E-2FC8-E984-3218-BFC3EBA909E6}"/>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sp>
        <p:nvSpPr>
          <p:cNvPr id="333014" name="Rectangle 214">
            <a:extLst>
              <a:ext uri="{FF2B5EF4-FFF2-40B4-BE49-F238E27FC236}">
                <a16:creationId xmlns:a16="http://schemas.microsoft.com/office/drawing/2014/main" id="{77236762-6586-8FD4-B21D-63935D1CCC93}"/>
              </a:ext>
            </a:extLst>
          </p:cNvPr>
          <p:cNvSpPr>
            <a:spLocks noChangeArrowheads="1"/>
          </p:cNvSpPr>
          <p:nvPr/>
        </p:nvSpPr>
        <p:spPr bwMode="auto">
          <a:xfrm>
            <a:off x="2286000" y="56832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15" name="Rectangle 215">
            <a:extLst>
              <a:ext uri="{FF2B5EF4-FFF2-40B4-BE49-F238E27FC236}">
                <a16:creationId xmlns:a16="http://schemas.microsoft.com/office/drawing/2014/main" id="{1E798453-830B-F3FB-098D-B820623CF6BD}"/>
              </a:ext>
            </a:extLst>
          </p:cNvPr>
          <p:cNvSpPr>
            <a:spLocks noChangeArrowheads="1"/>
          </p:cNvSpPr>
          <p:nvPr/>
        </p:nvSpPr>
        <p:spPr bwMode="auto">
          <a:xfrm>
            <a:off x="2286000" y="5988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16" name="Rectangle 216">
            <a:extLst>
              <a:ext uri="{FF2B5EF4-FFF2-40B4-BE49-F238E27FC236}">
                <a16:creationId xmlns:a16="http://schemas.microsoft.com/office/drawing/2014/main" id="{4D4086D4-361C-88AD-695D-71A48807640F}"/>
              </a:ext>
            </a:extLst>
          </p:cNvPr>
          <p:cNvSpPr>
            <a:spLocks noChangeArrowheads="1"/>
          </p:cNvSpPr>
          <p:nvPr/>
        </p:nvSpPr>
        <p:spPr bwMode="auto">
          <a:xfrm>
            <a:off x="2590800" y="5988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17" name="Rectangle 217">
            <a:extLst>
              <a:ext uri="{FF2B5EF4-FFF2-40B4-BE49-F238E27FC236}">
                <a16:creationId xmlns:a16="http://schemas.microsoft.com/office/drawing/2014/main" id="{68BA4E03-9978-D571-EB41-F8D8E3F4C86C}"/>
              </a:ext>
            </a:extLst>
          </p:cNvPr>
          <p:cNvSpPr>
            <a:spLocks noChangeArrowheads="1"/>
          </p:cNvSpPr>
          <p:nvPr/>
        </p:nvSpPr>
        <p:spPr bwMode="auto">
          <a:xfrm>
            <a:off x="6096000" y="5988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18" name="Rectangle 218">
            <a:extLst>
              <a:ext uri="{FF2B5EF4-FFF2-40B4-BE49-F238E27FC236}">
                <a16:creationId xmlns:a16="http://schemas.microsoft.com/office/drawing/2014/main" id="{B8CC6406-F6AD-9C20-00A0-39100D8B2801}"/>
              </a:ext>
            </a:extLst>
          </p:cNvPr>
          <p:cNvSpPr>
            <a:spLocks noChangeArrowheads="1"/>
          </p:cNvSpPr>
          <p:nvPr/>
        </p:nvSpPr>
        <p:spPr bwMode="auto">
          <a:xfrm>
            <a:off x="4645025" y="5988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038" name="Group 238">
            <a:extLst>
              <a:ext uri="{FF2B5EF4-FFF2-40B4-BE49-F238E27FC236}">
                <a16:creationId xmlns:a16="http://schemas.microsoft.com/office/drawing/2014/main" id="{F73E5AD0-56F5-2B1B-0CA9-FBEDACBF107D}"/>
              </a:ext>
            </a:extLst>
          </p:cNvPr>
          <p:cNvGrpSpPr>
            <a:grpSpLocks/>
          </p:cNvGrpSpPr>
          <p:nvPr/>
        </p:nvGrpSpPr>
        <p:grpSpPr bwMode="auto">
          <a:xfrm>
            <a:off x="4327525" y="5378451"/>
            <a:ext cx="857250" cy="976313"/>
            <a:chOff x="1896" y="1824"/>
            <a:chExt cx="540" cy="615"/>
          </a:xfrm>
        </p:grpSpPr>
        <p:grpSp>
          <p:nvGrpSpPr>
            <p:cNvPr id="333039" name="Group 239">
              <a:extLst>
                <a:ext uri="{FF2B5EF4-FFF2-40B4-BE49-F238E27FC236}">
                  <a16:creationId xmlns:a16="http://schemas.microsoft.com/office/drawing/2014/main" id="{509A44F6-2325-621E-D32D-1C0200C7021D}"/>
                </a:ext>
              </a:extLst>
            </p:cNvPr>
            <p:cNvGrpSpPr>
              <a:grpSpLocks/>
            </p:cNvGrpSpPr>
            <p:nvPr/>
          </p:nvGrpSpPr>
          <p:grpSpPr bwMode="auto">
            <a:xfrm>
              <a:off x="1896" y="1824"/>
              <a:ext cx="540" cy="615"/>
              <a:chOff x="1920" y="960"/>
              <a:chExt cx="540" cy="615"/>
            </a:xfrm>
          </p:grpSpPr>
          <p:sp>
            <p:nvSpPr>
              <p:cNvPr id="333040" name="Rectangle 240">
                <a:extLst>
                  <a:ext uri="{FF2B5EF4-FFF2-40B4-BE49-F238E27FC236}">
                    <a16:creationId xmlns:a16="http://schemas.microsoft.com/office/drawing/2014/main" id="{C2F57C82-1507-2209-ADAE-A14CABE5B4CF}"/>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41" name="Rectangle 241">
                <a:extLst>
                  <a:ext uri="{FF2B5EF4-FFF2-40B4-BE49-F238E27FC236}">
                    <a16:creationId xmlns:a16="http://schemas.microsoft.com/office/drawing/2014/main" id="{E046942A-C2ED-DDB6-5EFF-FFF308EB01AD}"/>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042" name="Group 242">
                <a:extLst>
                  <a:ext uri="{FF2B5EF4-FFF2-40B4-BE49-F238E27FC236}">
                    <a16:creationId xmlns:a16="http://schemas.microsoft.com/office/drawing/2014/main" id="{957F562D-1515-B5AF-930A-313C5C210A91}"/>
                  </a:ext>
                </a:extLst>
              </p:cNvPr>
              <p:cNvGrpSpPr>
                <a:grpSpLocks/>
              </p:cNvGrpSpPr>
              <p:nvPr/>
            </p:nvGrpSpPr>
            <p:grpSpPr bwMode="auto">
              <a:xfrm>
                <a:off x="1958" y="971"/>
                <a:ext cx="502" cy="604"/>
                <a:chOff x="1958" y="971"/>
                <a:chExt cx="502" cy="604"/>
              </a:xfrm>
            </p:grpSpPr>
            <p:grpSp>
              <p:nvGrpSpPr>
                <p:cNvPr id="333043" name="Group 243">
                  <a:extLst>
                    <a:ext uri="{FF2B5EF4-FFF2-40B4-BE49-F238E27FC236}">
                      <a16:creationId xmlns:a16="http://schemas.microsoft.com/office/drawing/2014/main" id="{E1D740F5-2CA8-F39B-0C17-A9BFE6ED1C97}"/>
                    </a:ext>
                  </a:extLst>
                </p:cNvPr>
                <p:cNvGrpSpPr>
                  <a:grpSpLocks/>
                </p:cNvGrpSpPr>
                <p:nvPr/>
              </p:nvGrpSpPr>
              <p:grpSpPr bwMode="auto">
                <a:xfrm>
                  <a:off x="1958" y="1061"/>
                  <a:ext cx="448" cy="448"/>
                  <a:chOff x="2368" y="1264"/>
                  <a:chExt cx="448" cy="448"/>
                </a:xfrm>
              </p:grpSpPr>
              <p:grpSp>
                <p:nvGrpSpPr>
                  <p:cNvPr id="333044" name="Group 244">
                    <a:extLst>
                      <a:ext uri="{FF2B5EF4-FFF2-40B4-BE49-F238E27FC236}">
                        <a16:creationId xmlns:a16="http://schemas.microsoft.com/office/drawing/2014/main" id="{8648E8BD-733E-3269-EEC4-5DE6F3EF21A4}"/>
                      </a:ext>
                    </a:extLst>
                  </p:cNvPr>
                  <p:cNvGrpSpPr>
                    <a:grpSpLocks/>
                  </p:cNvGrpSpPr>
                  <p:nvPr/>
                </p:nvGrpSpPr>
                <p:grpSpPr bwMode="auto">
                  <a:xfrm>
                    <a:off x="2368" y="1380"/>
                    <a:ext cx="448" cy="192"/>
                    <a:chOff x="2368" y="1380"/>
                    <a:chExt cx="448" cy="192"/>
                  </a:xfrm>
                </p:grpSpPr>
                <p:sp>
                  <p:nvSpPr>
                    <p:cNvPr id="333045" name="Line 245">
                      <a:extLst>
                        <a:ext uri="{FF2B5EF4-FFF2-40B4-BE49-F238E27FC236}">
                          <a16:creationId xmlns:a16="http://schemas.microsoft.com/office/drawing/2014/main" id="{303E6601-E6DF-2640-DA2A-16F78BADBB44}"/>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046" name="Line 246">
                      <a:extLst>
                        <a:ext uri="{FF2B5EF4-FFF2-40B4-BE49-F238E27FC236}">
                          <a16:creationId xmlns:a16="http://schemas.microsoft.com/office/drawing/2014/main" id="{728B5BF8-DE7A-E1AC-85A0-CD35C6A778AA}"/>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047" name="Group 247">
                    <a:extLst>
                      <a:ext uri="{FF2B5EF4-FFF2-40B4-BE49-F238E27FC236}">
                        <a16:creationId xmlns:a16="http://schemas.microsoft.com/office/drawing/2014/main" id="{3D0E16B7-475D-397F-1FB4-97E213D8DE95}"/>
                      </a:ext>
                    </a:extLst>
                  </p:cNvPr>
                  <p:cNvGrpSpPr>
                    <a:grpSpLocks/>
                  </p:cNvGrpSpPr>
                  <p:nvPr/>
                </p:nvGrpSpPr>
                <p:grpSpPr bwMode="auto">
                  <a:xfrm>
                    <a:off x="2508" y="1264"/>
                    <a:ext cx="192" cy="448"/>
                    <a:chOff x="2508" y="1264"/>
                    <a:chExt cx="192" cy="448"/>
                  </a:xfrm>
                </p:grpSpPr>
                <p:sp>
                  <p:nvSpPr>
                    <p:cNvPr id="333048" name="Line 248">
                      <a:extLst>
                        <a:ext uri="{FF2B5EF4-FFF2-40B4-BE49-F238E27FC236}">
                          <a16:creationId xmlns:a16="http://schemas.microsoft.com/office/drawing/2014/main" id="{165680F2-B7E8-7E23-1332-33B3C1BE8DEF}"/>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049" name="Line 249">
                      <a:extLst>
                        <a:ext uri="{FF2B5EF4-FFF2-40B4-BE49-F238E27FC236}">
                          <a16:creationId xmlns:a16="http://schemas.microsoft.com/office/drawing/2014/main" id="{44B48D06-6A77-FC9D-77D8-0FB2B62FEB42}"/>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050" name="Rectangle 250">
                  <a:extLst>
                    <a:ext uri="{FF2B5EF4-FFF2-40B4-BE49-F238E27FC236}">
                      <a16:creationId xmlns:a16="http://schemas.microsoft.com/office/drawing/2014/main" id="{45FF0317-772C-400D-838F-C2512646BAA6}"/>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51" name="Rectangle 251">
                  <a:extLst>
                    <a:ext uri="{FF2B5EF4-FFF2-40B4-BE49-F238E27FC236}">
                      <a16:creationId xmlns:a16="http://schemas.microsoft.com/office/drawing/2014/main" id="{CC739AB9-E5EE-E88C-415B-D8D4F783BFFA}"/>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52" name="Rectangle 252">
                  <a:extLst>
                    <a:ext uri="{FF2B5EF4-FFF2-40B4-BE49-F238E27FC236}">
                      <a16:creationId xmlns:a16="http://schemas.microsoft.com/office/drawing/2014/main" id="{53F2AFEB-03A2-5CFF-CAA3-C28705DC6D5F}"/>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53" name="Rectangle 253">
                  <a:extLst>
                    <a:ext uri="{FF2B5EF4-FFF2-40B4-BE49-F238E27FC236}">
                      <a16:creationId xmlns:a16="http://schemas.microsoft.com/office/drawing/2014/main" id="{1406AED9-D046-6DBF-4873-7D4B702EF057}"/>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054" name="Rectangle 254">
              <a:extLst>
                <a:ext uri="{FF2B5EF4-FFF2-40B4-BE49-F238E27FC236}">
                  <a16:creationId xmlns:a16="http://schemas.microsoft.com/office/drawing/2014/main" id="{FEB02A92-011C-2757-3153-0441B820EB8B}"/>
                </a:ext>
              </a:extLst>
            </p:cNvPr>
            <p:cNvSpPr>
              <a:spLocks noChangeArrowheads="1"/>
            </p:cNvSpPr>
            <p:nvPr/>
          </p:nvSpPr>
          <p:spPr bwMode="auto">
            <a:xfrm>
              <a:off x="1918" y="2208"/>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sp>
        <p:nvSpPr>
          <p:cNvPr id="333055" name="Rectangle 255">
            <a:extLst>
              <a:ext uri="{FF2B5EF4-FFF2-40B4-BE49-F238E27FC236}">
                <a16:creationId xmlns:a16="http://schemas.microsoft.com/office/drawing/2014/main" id="{8331AAE4-665B-D8B8-866B-8038276C8777}"/>
              </a:ext>
            </a:extLst>
          </p:cNvPr>
          <p:cNvSpPr>
            <a:spLocks noChangeArrowheads="1"/>
          </p:cNvSpPr>
          <p:nvPr/>
        </p:nvSpPr>
        <p:spPr bwMode="auto">
          <a:xfrm>
            <a:off x="4327525" y="56832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grpSp>
        <p:nvGrpSpPr>
          <p:cNvPr id="333056" name="Group 256">
            <a:extLst>
              <a:ext uri="{FF2B5EF4-FFF2-40B4-BE49-F238E27FC236}">
                <a16:creationId xmlns:a16="http://schemas.microsoft.com/office/drawing/2014/main" id="{37A491DA-0B84-D9EB-919F-A010E2FFE09E}"/>
              </a:ext>
            </a:extLst>
          </p:cNvPr>
          <p:cNvGrpSpPr>
            <a:grpSpLocks/>
          </p:cNvGrpSpPr>
          <p:nvPr/>
        </p:nvGrpSpPr>
        <p:grpSpPr bwMode="auto">
          <a:xfrm>
            <a:off x="6096000" y="5378451"/>
            <a:ext cx="857250" cy="976313"/>
            <a:chOff x="1920" y="960"/>
            <a:chExt cx="540" cy="615"/>
          </a:xfrm>
        </p:grpSpPr>
        <p:sp>
          <p:nvSpPr>
            <p:cNvPr id="333057" name="Rectangle 257">
              <a:extLst>
                <a:ext uri="{FF2B5EF4-FFF2-40B4-BE49-F238E27FC236}">
                  <a16:creationId xmlns:a16="http://schemas.microsoft.com/office/drawing/2014/main" id="{092EB00B-BA1D-4E1F-DCCD-622D17A9A208}"/>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58" name="Rectangle 258">
              <a:extLst>
                <a:ext uri="{FF2B5EF4-FFF2-40B4-BE49-F238E27FC236}">
                  <a16:creationId xmlns:a16="http://schemas.microsoft.com/office/drawing/2014/main" id="{3F486374-03DC-F6D3-2342-3FC45B4D47C9}"/>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059" name="Group 259">
              <a:extLst>
                <a:ext uri="{FF2B5EF4-FFF2-40B4-BE49-F238E27FC236}">
                  <a16:creationId xmlns:a16="http://schemas.microsoft.com/office/drawing/2014/main" id="{F1A753A1-C2A5-1D50-8E3C-5690B9ED96AB}"/>
                </a:ext>
              </a:extLst>
            </p:cNvPr>
            <p:cNvGrpSpPr>
              <a:grpSpLocks/>
            </p:cNvGrpSpPr>
            <p:nvPr/>
          </p:nvGrpSpPr>
          <p:grpSpPr bwMode="auto">
            <a:xfrm>
              <a:off x="1958" y="971"/>
              <a:ext cx="502" cy="604"/>
              <a:chOff x="1958" y="971"/>
              <a:chExt cx="502" cy="604"/>
            </a:xfrm>
          </p:grpSpPr>
          <p:grpSp>
            <p:nvGrpSpPr>
              <p:cNvPr id="333060" name="Group 260">
                <a:extLst>
                  <a:ext uri="{FF2B5EF4-FFF2-40B4-BE49-F238E27FC236}">
                    <a16:creationId xmlns:a16="http://schemas.microsoft.com/office/drawing/2014/main" id="{8120A366-0DF0-669D-B05C-826054180695}"/>
                  </a:ext>
                </a:extLst>
              </p:cNvPr>
              <p:cNvGrpSpPr>
                <a:grpSpLocks/>
              </p:cNvGrpSpPr>
              <p:nvPr/>
            </p:nvGrpSpPr>
            <p:grpSpPr bwMode="auto">
              <a:xfrm>
                <a:off x="1958" y="1061"/>
                <a:ext cx="448" cy="448"/>
                <a:chOff x="2368" y="1264"/>
                <a:chExt cx="448" cy="448"/>
              </a:xfrm>
            </p:grpSpPr>
            <p:grpSp>
              <p:nvGrpSpPr>
                <p:cNvPr id="333061" name="Group 261">
                  <a:extLst>
                    <a:ext uri="{FF2B5EF4-FFF2-40B4-BE49-F238E27FC236}">
                      <a16:creationId xmlns:a16="http://schemas.microsoft.com/office/drawing/2014/main" id="{79F676F7-3010-6B08-29E8-AABE418D6BB4}"/>
                    </a:ext>
                  </a:extLst>
                </p:cNvPr>
                <p:cNvGrpSpPr>
                  <a:grpSpLocks/>
                </p:cNvGrpSpPr>
                <p:nvPr/>
              </p:nvGrpSpPr>
              <p:grpSpPr bwMode="auto">
                <a:xfrm>
                  <a:off x="2368" y="1380"/>
                  <a:ext cx="448" cy="192"/>
                  <a:chOff x="2368" y="1380"/>
                  <a:chExt cx="448" cy="192"/>
                </a:xfrm>
              </p:grpSpPr>
              <p:sp>
                <p:nvSpPr>
                  <p:cNvPr id="333062" name="Line 262">
                    <a:extLst>
                      <a:ext uri="{FF2B5EF4-FFF2-40B4-BE49-F238E27FC236}">
                        <a16:creationId xmlns:a16="http://schemas.microsoft.com/office/drawing/2014/main" id="{83ED6D97-6A26-F6B3-3557-4BC2394D2AFD}"/>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063" name="Line 263">
                    <a:extLst>
                      <a:ext uri="{FF2B5EF4-FFF2-40B4-BE49-F238E27FC236}">
                        <a16:creationId xmlns:a16="http://schemas.microsoft.com/office/drawing/2014/main" id="{35A5B3AF-D4CA-1E42-4AC5-1E7C2046F5F3}"/>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064" name="Group 264">
                  <a:extLst>
                    <a:ext uri="{FF2B5EF4-FFF2-40B4-BE49-F238E27FC236}">
                      <a16:creationId xmlns:a16="http://schemas.microsoft.com/office/drawing/2014/main" id="{1C211C56-1874-B272-B9C8-8514FE3E618C}"/>
                    </a:ext>
                  </a:extLst>
                </p:cNvPr>
                <p:cNvGrpSpPr>
                  <a:grpSpLocks/>
                </p:cNvGrpSpPr>
                <p:nvPr/>
              </p:nvGrpSpPr>
              <p:grpSpPr bwMode="auto">
                <a:xfrm>
                  <a:off x="2508" y="1264"/>
                  <a:ext cx="192" cy="448"/>
                  <a:chOff x="2508" y="1264"/>
                  <a:chExt cx="192" cy="448"/>
                </a:xfrm>
              </p:grpSpPr>
              <p:sp>
                <p:nvSpPr>
                  <p:cNvPr id="333065" name="Line 265">
                    <a:extLst>
                      <a:ext uri="{FF2B5EF4-FFF2-40B4-BE49-F238E27FC236}">
                        <a16:creationId xmlns:a16="http://schemas.microsoft.com/office/drawing/2014/main" id="{7B5A53E5-CDEA-6A1A-10A5-72294AC8B909}"/>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066" name="Line 266">
                    <a:extLst>
                      <a:ext uri="{FF2B5EF4-FFF2-40B4-BE49-F238E27FC236}">
                        <a16:creationId xmlns:a16="http://schemas.microsoft.com/office/drawing/2014/main" id="{459CBD42-95BC-3F6C-4C92-5EAC63E0945F}"/>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067" name="Rectangle 267">
                <a:extLst>
                  <a:ext uri="{FF2B5EF4-FFF2-40B4-BE49-F238E27FC236}">
                    <a16:creationId xmlns:a16="http://schemas.microsoft.com/office/drawing/2014/main" id="{E1F8B2DE-B38A-3397-C321-067BB6334EDB}"/>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68" name="Rectangle 268">
                <a:extLst>
                  <a:ext uri="{FF2B5EF4-FFF2-40B4-BE49-F238E27FC236}">
                    <a16:creationId xmlns:a16="http://schemas.microsoft.com/office/drawing/2014/main" id="{46AED854-F0CB-168B-F549-34099643BE2A}"/>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69" name="Rectangle 269">
                <a:extLst>
                  <a:ext uri="{FF2B5EF4-FFF2-40B4-BE49-F238E27FC236}">
                    <a16:creationId xmlns:a16="http://schemas.microsoft.com/office/drawing/2014/main" id="{E93CD674-2578-4C42-DA8F-30E2DF712ED0}"/>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70" name="Rectangle 270">
                <a:extLst>
                  <a:ext uri="{FF2B5EF4-FFF2-40B4-BE49-F238E27FC236}">
                    <a16:creationId xmlns:a16="http://schemas.microsoft.com/office/drawing/2014/main" id="{7A5F07F6-5E67-137E-B611-FEB52E39078F}"/>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071" name="Rectangle 271">
            <a:extLst>
              <a:ext uri="{FF2B5EF4-FFF2-40B4-BE49-F238E27FC236}">
                <a16:creationId xmlns:a16="http://schemas.microsoft.com/office/drawing/2014/main" id="{679F4BB5-5C4F-6C5E-6264-4C140ED769D6}"/>
              </a:ext>
            </a:extLst>
          </p:cNvPr>
          <p:cNvSpPr>
            <a:spLocks noChangeArrowheads="1"/>
          </p:cNvSpPr>
          <p:nvPr/>
        </p:nvSpPr>
        <p:spPr bwMode="auto">
          <a:xfrm>
            <a:off x="6400800" y="5988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72" name="Rectangle 272">
            <a:extLst>
              <a:ext uri="{FF2B5EF4-FFF2-40B4-BE49-F238E27FC236}">
                <a16:creationId xmlns:a16="http://schemas.microsoft.com/office/drawing/2014/main" id="{D5FD4EC8-563B-5741-1502-5328B29C2144}"/>
              </a:ext>
            </a:extLst>
          </p:cNvPr>
          <p:cNvSpPr>
            <a:spLocks noChangeArrowheads="1"/>
          </p:cNvSpPr>
          <p:nvPr/>
        </p:nvSpPr>
        <p:spPr bwMode="auto">
          <a:xfrm>
            <a:off x="6111875" y="5665789"/>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73" name="Rectangle 273">
            <a:extLst>
              <a:ext uri="{FF2B5EF4-FFF2-40B4-BE49-F238E27FC236}">
                <a16:creationId xmlns:a16="http://schemas.microsoft.com/office/drawing/2014/main" id="{396A6428-A179-1E6F-8ACD-1857511EF6C7}"/>
              </a:ext>
            </a:extLst>
          </p:cNvPr>
          <p:cNvSpPr>
            <a:spLocks noChangeArrowheads="1"/>
          </p:cNvSpPr>
          <p:nvPr/>
        </p:nvSpPr>
        <p:spPr bwMode="auto">
          <a:xfrm>
            <a:off x="7162800" y="5700714"/>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74" name="AutoShape 274">
            <a:extLst>
              <a:ext uri="{FF2B5EF4-FFF2-40B4-BE49-F238E27FC236}">
                <a16:creationId xmlns:a16="http://schemas.microsoft.com/office/drawing/2014/main" id="{33AEBF62-C7FA-9F0D-35AF-D62B7992BA63}"/>
              </a:ext>
            </a:extLst>
          </p:cNvPr>
          <p:cNvSpPr>
            <a:spLocks noChangeArrowheads="1"/>
          </p:cNvSpPr>
          <p:nvPr/>
        </p:nvSpPr>
        <p:spPr bwMode="auto">
          <a:xfrm>
            <a:off x="6400800" y="629285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nvGrpSpPr>
          <p:cNvPr id="333075" name="Group 275">
            <a:extLst>
              <a:ext uri="{FF2B5EF4-FFF2-40B4-BE49-F238E27FC236}">
                <a16:creationId xmlns:a16="http://schemas.microsoft.com/office/drawing/2014/main" id="{071DD025-09FA-1A9A-8A7A-FE94B57D668C}"/>
              </a:ext>
            </a:extLst>
          </p:cNvPr>
          <p:cNvGrpSpPr>
            <a:grpSpLocks/>
          </p:cNvGrpSpPr>
          <p:nvPr/>
        </p:nvGrpSpPr>
        <p:grpSpPr bwMode="auto">
          <a:xfrm>
            <a:off x="7162800" y="5395913"/>
            <a:ext cx="857250" cy="976312"/>
            <a:chOff x="1920" y="960"/>
            <a:chExt cx="540" cy="615"/>
          </a:xfrm>
        </p:grpSpPr>
        <p:sp>
          <p:nvSpPr>
            <p:cNvPr id="333076" name="Rectangle 276">
              <a:extLst>
                <a:ext uri="{FF2B5EF4-FFF2-40B4-BE49-F238E27FC236}">
                  <a16:creationId xmlns:a16="http://schemas.microsoft.com/office/drawing/2014/main" id="{B27ED723-4284-6E19-A952-4382659D673E}"/>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77" name="Rectangle 277">
              <a:extLst>
                <a:ext uri="{FF2B5EF4-FFF2-40B4-BE49-F238E27FC236}">
                  <a16:creationId xmlns:a16="http://schemas.microsoft.com/office/drawing/2014/main" id="{8FC1E3CE-0D20-D6F4-4E69-D194530DED37}"/>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078" name="Group 278">
              <a:extLst>
                <a:ext uri="{FF2B5EF4-FFF2-40B4-BE49-F238E27FC236}">
                  <a16:creationId xmlns:a16="http://schemas.microsoft.com/office/drawing/2014/main" id="{F26C85E8-2A81-4A21-492C-DBBD0EFA059F}"/>
                </a:ext>
              </a:extLst>
            </p:cNvPr>
            <p:cNvGrpSpPr>
              <a:grpSpLocks/>
            </p:cNvGrpSpPr>
            <p:nvPr/>
          </p:nvGrpSpPr>
          <p:grpSpPr bwMode="auto">
            <a:xfrm>
              <a:off x="1958" y="971"/>
              <a:ext cx="502" cy="604"/>
              <a:chOff x="1958" y="971"/>
              <a:chExt cx="502" cy="604"/>
            </a:xfrm>
          </p:grpSpPr>
          <p:grpSp>
            <p:nvGrpSpPr>
              <p:cNvPr id="333079" name="Group 279">
                <a:extLst>
                  <a:ext uri="{FF2B5EF4-FFF2-40B4-BE49-F238E27FC236}">
                    <a16:creationId xmlns:a16="http://schemas.microsoft.com/office/drawing/2014/main" id="{87CED1AD-CB60-2352-6F3D-911AB28B5A10}"/>
                  </a:ext>
                </a:extLst>
              </p:cNvPr>
              <p:cNvGrpSpPr>
                <a:grpSpLocks/>
              </p:cNvGrpSpPr>
              <p:nvPr/>
            </p:nvGrpSpPr>
            <p:grpSpPr bwMode="auto">
              <a:xfrm>
                <a:off x="1958" y="1061"/>
                <a:ext cx="448" cy="448"/>
                <a:chOff x="2368" y="1264"/>
                <a:chExt cx="448" cy="448"/>
              </a:xfrm>
            </p:grpSpPr>
            <p:grpSp>
              <p:nvGrpSpPr>
                <p:cNvPr id="333080" name="Group 280">
                  <a:extLst>
                    <a:ext uri="{FF2B5EF4-FFF2-40B4-BE49-F238E27FC236}">
                      <a16:creationId xmlns:a16="http://schemas.microsoft.com/office/drawing/2014/main" id="{4FCEDD74-11F5-8D69-D4D1-720B959E24AC}"/>
                    </a:ext>
                  </a:extLst>
                </p:cNvPr>
                <p:cNvGrpSpPr>
                  <a:grpSpLocks/>
                </p:cNvGrpSpPr>
                <p:nvPr/>
              </p:nvGrpSpPr>
              <p:grpSpPr bwMode="auto">
                <a:xfrm>
                  <a:off x="2368" y="1380"/>
                  <a:ext cx="448" cy="192"/>
                  <a:chOff x="2368" y="1380"/>
                  <a:chExt cx="448" cy="192"/>
                </a:xfrm>
              </p:grpSpPr>
              <p:sp>
                <p:nvSpPr>
                  <p:cNvPr id="333081" name="Line 281">
                    <a:extLst>
                      <a:ext uri="{FF2B5EF4-FFF2-40B4-BE49-F238E27FC236}">
                        <a16:creationId xmlns:a16="http://schemas.microsoft.com/office/drawing/2014/main" id="{51E3CA0E-5658-EABF-BC61-B180220E032A}"/>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082" name="Line 282">
                    <a:extLst>
                      <a:ext uri="{FF2B5EF4-FFF2-40B4-BE49-F238E27FC236}">
                        <a16:creationId xmlns:a16="http://schemas.microsoft.com/office/drawing/2014/main" id="{BAF23DC5-654E-094B-B88E-210A7353D4E5}"/>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083" name="Group 283">
                  <a:extLst>
                    <a:ext uri="{FF2B5EF4-FFF2-40B4-BE49-F238E27FC236}">
                      <a16:creationId xmlns:a16="http://schemas.microsoft.com/office/drawing/2014/main" id="{15E06249-EE7E-C8D8-01E7-3D3D5F433690}"/>
                    </a:ext>
                  </a:extLst>
                </p:cNvPr>
                <p:cNvGrpSpPr>
                  <a:grpSpLocks/>
                </p:cNvGrpSpPr>
                <p:nvPr/>
              </p:nvGrpSpPr>
              <p:grpSpPr bwMode="auto">
                <a:xfrm>
                  <a:off x="2508" y="1264"/>
                  <a:ext cx="192" cy="448"/>
                  <a:chOff x="2508" y="1264"/>
                  <a:chExt cx="192" cy="448"/>
                </a:xfrm>
              </p:grpSpPr>
              <p:sp>
                <p:nvSpPr>
                  <p:cNvPr id="333084" name="Line 284">
                    <a:extLst>
                      <a:ext uri="{FF2B5EF4-FFF2-40B4-BE49-F238E27FC236}">
                        <a16:creationId xmlns:a16="http://schemas.microsoft.com/office/drawing/2014/main" id="{8DDF6832-F5BD-CBC1-15EB-876320290249}"/>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085" name="Line 285">
                    <a:extLst>
                      <a:ext uri="{FF2B5EF4-FFF2-40B4-BE49-F238E27FC236}">
                        <a16:creationId xmlns:a16="http://schemas.microsoft.com/office/drawing/2014/main" id="{33F4C5AE-001B-09F8-CD3D-46950E0240D6}"/>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086" name="Rectangle 286">
                <a:extLst>
                  <a:ext uri="{FF2B5EF4-FFF2-40B4-BE49-F238E27FC236}">
                    <a16:creationId xmlns:a16="http://schemas.microsoft.com/office/drawing/2014/main" id="{3E65A53F-8C1E-BC16-F76E-4B6E2CB114F7}"/>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87" name="Rectangle 287">
                <a:extLst>
                  <a:ext uri="{FF2B5EF4-FFF2-40B4-BE49-F238E27FC236}">
                    <a16:creationId xmlns:a16="http://schemas.microsoft.com/office/drawing/2014/main" id="{BD07039E-76F9-0AB2-82E8-01C5DBE7578E}"/>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88" name="Rectangle 288">
                <a:extLst>
                  <a:ext uri="{FF2B5EF4-FFF2-40B4-BE49-F238E27FC236}">
                    <a16:creationId xmlns:a16="http://schemas.microsoft.com/office/drawing/2014/main" id="{0DD18F8C-51B5-0A99-3FFC-A77889250713}"/>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89" name="Rectangle 289">
                <a:extLst>
                  <a:ext uri="{FF2B5EF4-FFF2-40B4-BE49-F238E27FC236}">
                    <a16:creationId xmlns:a16="http://schemas.microsoft.com/office/drawing/2014/main" id="{F7E14A94-7F4F-67AF-06E6-ADDF20AA38D4}"/>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090" name="Rectangle 290">
            <a:extLst>
              <a:ext uri="{FF2B5EF4-FFF2-40B4-BE49-F238E27FC236}">
                <a16:creationId xmlns:a16="http://schemas.microsoft.com/office/drawing/2014/main" id="{40C67300-1CE4-5952-7AA1-942B9F4FBFF7}"/>
              </a:ext>
            </a:extLst>
          </p:cNvPr>
          <p:cNvSpPr>
            <a:spLocks noChangeArrowheads="1"/>
          </p:cNvSpPr>
          <p:nvPr/>
        </p:nvSpPr>
        <p:spPr bwMode="auto">
          <a:xfrm>
            <a:off x="7467600" y="6005514"/>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091" name="Rectangle 291">
            <a:extLst>
              <a:ext uri="{FF2B5EF4-FFF2-40B4-BE49-F238E27FC236}">
                <a16:creationId xmlns:a16="http://schemas.microsoft.com/office/drawing/2014/main" id="{E2E08DE8-338D-C226-0932-85D9AB5CE028}"/>
              </a:ext>
            </a:extLst>
          </p:cNvPr>
          <p:cNvSpPr>
            <a:spLocks noChangeArrowheads="1"/>
          </p:cNvSpPr>
          <p:nvPr/>
        </p:nvSpPr>
        <p:spPr bwMode="auto">
          <a:xfrm>
            <a:off x="7162800" y="6005514"/>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093" name="AutoShape 293">
            <a:extLst>
              <a:ext uri="{FF2B5EF4-FFF2-40B4-BE49-F238E27FC236}">
                <a16:creationId xmlns:a16="http://schemas.microsoft.com/office/drawing/2014/main" id="{FCA9DC2C-FA1E-4228-CA09-5C3DAA53A4B0}"/>
              </a:ext>
            </a:extLst>
          </p:cNvPr>
          <p:cNvSpPr>
            <a:spLocks noChangeArrowheads="1"/>
          </p:cNvSpPr>
          <p:nvPr/>
        </p:nvSpPr>
        <p:spPr bwMode="auto">
          <a:xfrm>
            <a:off x="3657600" y="5257800"/>
            <a:ext cx="228600" cy="304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B81014A-8017-A541-0F14-2407A168835B}"/>
              </a:ext>
            </a:extLst>
          </p:cNvPr>
          <p:cNvSpPr>
            <a:spLocks noGrp="1"/>
          </p:cNvSpPr>
          <p:nvPr>
            <p:ph type="sldNum" sz="quarter" idx="12"/>
          </p:nvPr>
        </p:nvSpPr>
        <p:spPr/>
        <p:txBody>
          <a:bodyPr/>
          <a:lstStyle/>
          <a:p>
            <a:pPr eaLnBrk="0" fontAlgn="base" hangingPunct="0">
              <a:spcAft>
                <a:spcPct val="0"/>
              </a:spcAft>
            </a:pPr>
            <a:fld id="{B306CC75-91A3-484D-8E64-D7C5DC286328}" type="slidenum">
              <a:rPr lang="en-US" altLang="en-US">
                <a:solidFill>
                  <a:srgbClr val="5E574E"/>
                </a:solidFill>
              </a:rPr>
              <a:pPr eaLnBrk="0" fontAlgn="base" hangingPunct="0">
                <a:spcAft>
                  <a:spcPct val="0"/>
                </a:spcAft>
              </a:pPr>
              <a:t>19</a:t>
            </a:fld>
            <a:endParaRPr lang="en-US" altLang="en-US">
              <a:solidFill>
                <a:srgbClr val="5E574E"/>
              </a:solidFill>
            </a:endParaRPr>
          </a:p>
        </p:txBody>
      </p:sp>
      <p:sp>
        <p:nvSpPr>
          <p:cNvPr id="334097" name="Rectangle 273">
            <a:extLst>
              <a:ext uri="{FF2B5EF4-FFF2-40B4-BE49-F238E27FC236}">
                <a16:creationId xmlns:a16="http://schemas.microsoft.com/office/drawing/2014/main" id="{EDA3EE67-6D9E-436E-B26E-8A9271DDFA79}"/>
              </a:ext>
            </a:extLst>
          </p:cNvPr>
          <p:cNvSpPr>
            <a:spLocks noChangeArrowheads="1"/>
          </p:cNvSpPr>
          <p:nvPr/>
        </p:nvSpPr>
        <p:spPr bwMode="auto">
          <a:xfrm>
            <a:off x="5105400" y="6324600"/>
            <a:ext cx="20574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26" name="Rectangle 2">
            <a:extLst>
              <a:ext uri="{FF2B5EF4-FFF2-40B4-BE49-F238E27FC236}">
                <a16:creationId xmlns:a16="http://schemas.microsoft.com/office/drawing/2014/main" id="{6A5A73A4-A871-3CAF-882F-1388E350BB2C}"/>
              </a:ext>
            </a:extLst>
          </p:cNvPr>
          <p:cNvSpPr>
            <a:spLocks noGrp="1" noChangeArrowheads="1"/>
          </p:cNvSpPr>
          <p:nvPr>
            <p:ph type="title"/>
          </p:nvPr>
        </p:nvSpPr>
        <p:spPr/>
        <p:txBody>
          <a:bodyPr/>
          <a:lstStyle/>
          <a:p>
            <a:r>
              <a:rPr lang="en-US" altLang="en-US"/>
              <a:t>What is a good move?</a:t>
            </a:r>
          </a:p>
        </p:txBody>
      </p:sp>
      <p:sp>
        <p:nvSpPr>
          <p:cNvPr id="333828" name="Line 4">
            <a:extLst>
              <a:ext uri="{FF2B5EF4-FFF2-40B4-BE49-F238E27FC236}">
                <a16:creationId xmlns:a16="http://schemas.microsoft.com/office/drawing/2014/main" id="{5B8BAC98-4923-710D-75AC-A07158CAA983}"/>
              </a:ext>
            </a:extLst>
          </p:cNvPr>
          <p:cNvSpPr>
            <a:spLocks noChangeShapeType="1"/>
          </p:cNvSpPr>
          <p:nvPr/>
        </p:nvSpPr>
        <p:spPr bwMode="auto">
          <a:xfrm>
            <a:off x="5475288" y="2700338"/>
            <a:ext cx="476250" cy="34925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29" name="Line 5">
            <a:extLst>
              <a:ext uri="{FF2B5EF4-FFF2-40B4-BE49-F238E27FC236}">
                <a16:creationId xmlns:a16="http://schemas.microsoft.com/office/drawing/2014/main" id="{F7E238B8-6520-DC83-ABF8-F2BF03AFD5AF}"/>
              </a:ext>
            </a:extLst>
          </p:cNvPr>
          <p:cNvSpPr>
            <a:spLocks noChangeShapeType="1"/>
          </p:cNvSpPr>
          <p:nvPr/>
        </p:nvSpPr>
        <p:spPr bwMode="auto">
          <a:xfrm>
            <a:off x="5026025" y="2700338"/>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0" name="Line 6">
            <a:extLst>
              <a:ext uri="{FF2B5EF4-FFF2-40B4-BE49-F238E27FC236}">
                <a16:creationId xmlns:a16="http://schemas.microsoft.com/office/drawing/2014/main" id="{52FC84AD-A901-F24F-BA18-80F60C9DCC34}"/>
              </a:ext>
            </a:extLst>
          </p:cNvPr>
          <p:cNvSpPr>
            <a:spLocks noChangeShapeType="1"/>
          </p:cNvSpPr>
          <p:nvPr/>
        </p:nvSpPr>
        <p:spPr bwMode="auto">
          <a:xfrm flipH="1">
            <a:off x="4079876" y="2617788"/>
            <a:ext cx="576263" cy="3603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1" name="Line 7">
            <a:extLst>
              <a:ext uri="{FF2B5EF4-FFF2-40B4-BE49-F238E27FC236}">
                <a16:creationId xmlns:a16="http://schemas.microsoft.com/office/drawing/2014/main" id="{24953E48-7198-BEB7-9F8A-26CA2A55D019}"/>
              </a:ext>
            </a:extLst>
          </p:cNvPr>
          <p:cNvSpPr>
            <a:spLocks noChangeShapeType="1"/>
          </p:cNvSpPr>
          <p:nvPr/>
        </p:nvSpPr>
        <p:spPr bwMode="auto">
          <a:xfrm flipH="1">
            <a:off x="2847975" y="4052888"/>
            <a:ext cx="908050" cy="1968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2" name="Line 8">
            <a:extLst>
              <a:ext uri="{FF2B5EF4-FFF2-40B4-BE49-F238E27FC236}">
                <a16:creationId xmlns:a16="http://schemas.microsoft.com/office/drawing/2014/main" id="{DFA1DEB3-1183-2BE5-443D-EB88EF054323}"/>
              </a:ext>
            </a:extLst>
          </p:cNvPr>
          <p:cNvSpPr>
            <a:spLocks noChangeShapeType="1"/>
          </p:cNvSpPr>
          <p:nvPr/>
        </p:nvSpPr>
        <p:spPr bwMode="auto">
          <a:xfrm flipH="1">
            <a:off x="3686175" y="4071938"/>
            <a:ext cx="88900" cy="292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3" name="Line 9">
            <a:extLst>
              <a:ext uri="{FF2B5EF4-FFF2-40B4-BE49-F238E27FC236}">
                <a16:creationId xmlns:a16="http://schemas.microsoft.com/office/drawing/2014/main" id="{2E903BDE-BA8F-91C0-1C39-147A65B52491}"/>
              </a:ext>
            </a:extLst>
          </p:cNvPr>
          <p:cNvSpPr>
            <a:spLocks noChangeShapeType="1"/>
          </p:cNvSpPr>
          <p:nvPr/>
        </p:nvSpPr>
        <p:spPr bwMode="auto">
          <a:xfrm flipH="1">
            <a:off x="4572000" y="3989388"/>
            <a:ext cx="3048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4" name="Line 10">
            <a:extLst>
              <a:ext uri="{FF2B5EF4-FFF2-40B4-BE49-F238E27FC236}">
                <a16:creationId xmlns:a16="http://schemas.microsoft.com/office/drawing/2014/main" id="{51AE5BB4-3936-C1B8-DC29-0A5CEF5F3FD3}"/>
              </a:ext>
            </a:extLst>
          </p:cNvPr>
          <p:cNvSpPr>
            <a:spLocks noChangeShapeType="1"/>
          </p:cNvSpPr>
          <p:nvPr/>
        </p:nvSpPr>
        <p:spPr bwMode="auto">
          <a:xfrm>
            <a:off x="5105400" y="3989388"/>
            <a:ext cx="3810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5" name="Line 11">
            <a:extLst>
              <a:ext uri="{FF2B5EF4-FFF2-40B4-BE49-F238E27FC236}">
                <a16:creationId xmlns:a16="http://schemas.microsoft.com/office/drawing/2014/main" id="{76627157-8639-9738-1311-08D1BD250AB3}"/>
              </a:ext>
            </a:extLst>
          </p:cNvPr>
          <p:cNvSpPr>
            <a:spLocks noChangeShapeType="1"/>
          </p:cNvSpPr>
          <p:nvPr/>
        </p:nvSpPr>
        <p:spPr bwMode="auto">
          <a:xfrm>
            <a:off x="5943600" y="3989388"/>
            <a:ext cx="15240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6" name="Line 12">
            <a:extLst>
              <a:ext uri="{FF2B5EF4-FFF2-40B4-BE49-F238E27FC236}">
                <a16:creationId xmlns:a16="http://schemas.microsoft.com/office/drawing/2014/main" id="{CEB3616F-C2EF-142B-4352-AB9F04463AC3}"/>
              </a:ext>
            </a:extLst>
          </p:cNvPr>
          <p:cNvSpPr>
            <a:spLocks noChangeShapeType="1"/>
          </p:cNvSpPr>
          <p:nvPr/>
        </p:nvSpPr>
        <p:spPr bwMode="auto">
          <a:xfrm>
            <a:off x="5943600" y="3989388"/>
            <a:ext cx="5334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7" name="Line 13">
            <a:extLst>
              <a:ext uri="{FF2B5EF4-FFF2-40B4-BE49-F238E27FC236}">
                <a16:creationId xmlns:a16="http://schemas.microsoft.com/office/drawing/2014/main" id="{2D546955-020C-CEC6-F5C3-01197A4184EC}"/>
              </a:ext>
            </a:extLst>
          </p:cNvPr>
          <p:cNvSpPr>
            <a:spLocks noChangeShapeType="1"/>
          </p:cNvSpPr>
          <p:nvPr/>
        </p:nvSpPr>
        <p:spPr bwMode="auto">
          <a:xfrm>
            <a:off x="2819400" y="5132388"/>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8" name="Line 14">
            <a:extLst>
              <a:ext uri="{FF2B5EF4-FFF2-40B4-BE49-F238E27FC236}">
                <a16:creationId xmlns:a16="http://schemas.microsoft.com/office/drawing/2014/main" id="{09BF4189-B8E9-72F0-46AD-5D8C374F20EA}"/>
              </a:ext>
            </a:extLst>
          </p:cNvPr>
          <p:cNvSpPr>
            <a:spLocks noChangeShapeType="1"/>
          </p:cNvSpPr>
          <p:nvPr/>
        </p:nvSpPr>
        <p:spPr bwMode="auto">
          <a:xfrm>
            <a:off x="4724400" y="5132388"/>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39" name="Line 15">
            <a:extLst>
              <a:ext uri="{FF2B5EF4-FFF2-40B4-BE49-F238E27FC236}">
                <a16:creationId xmlns:a16="http://schemas.microsoft.com/office/drawing/2014/main" id="{22932B8F-17DA-128B-3090-B59310F2A179}"/>
              </a:ext>
            </a:extLst>
          </p:cNvPr>
          <p:cNvSpPr>
            <a:spLocks noChangeShapeType="1"/>
          </p:cNvSpPr>
          <p:nvPr/>
        </p:nvSpPr>
        <p:spPr bwMode="auto">
          <a:xfrm>
            <a:off x="6629400" y="5132388"/>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40" name="Line 16">
            <a:extLst>
              <a:ext uri="{FF2B5EF4-FFF2-40B4-BE49-F238E27FC236}">
                <a16:creationId xmlns:a16="http://schemas.microsoft.com/office/drawing/2014/main" id="{C9475496-F0D0-7910-907C-195D5521F9FD}"/>
              </a:ext>
            </a:extLst>
          </p:cNvPr>
          <p:cNvSpPr>
            <a:spLocks noChangeShapeType="1"/>
          </p:cNvSpPr>
          <p:nvPr/>
        </p:nvSpPr>
        <p:spPr bwMode="auto">
          <a:xfrm>
            <a:off x="7543800" y="5132388"/>
            <a:ext cx="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41" name="AutoShape 17">
            <a:extLst>
              <a:ext uri="{FF2B5EF4-FFF2-40B4-BE49-F238E27FC236}">
                <a16:creationId xmlns:a16="http://schemas.microsoft.com/office/drawing/2014/main" id="{B6F1DBB5-9D93-7C1F-FC29-B5579EC008DC}"/>
              </a:ext>
            </a:extLst>
          </p:cNvPr>
          <p:cNvSpPr>
            <a:spLocks noChangeArrowheads="1"/>
          </p:cNvSpPr>
          <p:nvPr/>
        </p:nvSpPr>
        <p:spPr bwMode="auto">
          <a:xfrm>
            <a:off x="7924800" y="2254250"/>
            <a:ext cx="304800" cy="3048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42" name="AutoShape 18">
            <a:extLst>
              <a:ext uri="{FF2B5EF4-FFF2-40B4-BE49-F238E27FC236}">
                <a16:creationId xmlns:a16="http://schemas.microsoft.com/office/drawing/2014/main" id="{2AFFB7DF-44F4-D94E-95D3-7BA8A9540664}"/>
              </a:ext>
            </a:extLst>
          </p:cNvPr>
          <p:cNvSpPr>
            <a:spLocks noChangeArrowheads="1"/>
          </p:cNvSpPr>
          <p:nvPr/>
        </p:nvSpPr>
        <p:spPr bwMode="auto">
          <a:xfrm>
            <a:off x="8001000" y="2711450"/>
            <a:ext cx="228600" cy="304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43" name="AutoShape 19">
            <a:extLst>
              <a:ext uri="{FF2B5EF4-FFF2-40B4-BE49-F238E27FC236}">
                <a16:creationId xmlns:a16="http://schemas.microsoft.com/office/drawing/2014/main" id="{A9C41BD2-2B3F-883A-E700-E23C209867C0}"/>
              </a:ext>
            </a:extLst>
          </p:cNvPr>
          <p:cNvSpPr>
            <a:spLocks noChangeArrowheads="1"/>
          </p:cNvSpPr>
          <p:nvPr/>
        </p:nvSpPr>
        <p:spPr bwMode="auto">
          <a:xfrm>
            <a:off x="8001000" y="3157538"/>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44" name="Text Box 20">
            <a:extLst>
              <a:ext uri="{FF2B5EF4-FFF2-40B4-BE49-F238E27FC236}">
                <a16:creationId xmlns:a16="http://schemas.microsoft.com/office/drawing/2014/main" id="{71A5ADDD-D6ED-791E-408D-192F278A5164}"/>
              </a:ext>
            </a:extLst>
          </p:cNvPr>
          <p:cNvSpPr txBox="1">
            <a:spLocks noChangeArrowheads="1"/>
          </p:cNvSpPr>
          <p:nvPr/>
        </p:nvSpPr>
        <p:spPr bwMode="auto">
          <a:xfrm>
            <a:off x="8366125" y="2162176"/>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win</a:t>
            </a:r>
          </a:p>
        </p:txBody>
      </p:sp>
      <p:sp>
        <p:nvSpPr>
          <p:cNvPr id="333845" name="Text Box 21">
            <a:extLst>
              <a:ext uri="{FF2B5EF4-FFF2-40B4-BE49-F238E27FC236}">
                <a16:creationId xmlns:a16="http://schemas.microsoft.com/office/drawing/2014/main" id="{9423D22D-A139-61FD-D54E-61556C236B77}"/>
              </a:ext>
            </a:extLst>
          </p:cNvPr>
          <p:cNvSpPr txBox="1">
            <a:spLocks noChangeArrowheads="1"/>
          </p:cNvSpPr>
          <p:nvPr/>
        </p:nvSpPr>
        <p:spPr bwMode="auto">
          <a:xfrm>
            <a:off x="8366126" y="2646364"/>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lose</a:t>
            </a:r>
          </a:p>
        </p:txBody>
      </p:sp>
      <p:sp>
        <p:nvSpPr>
          <p:cNvPr id="333846" name="Text Box 22">
            <a:extLst>
              <a:ext uri="{FF2B5EF4-FFF2-40B4-BE49-F238E27FC236}">
                <a16:creationId xmlns:a16="http://schemas.microsoft.com/office/drawing/2014/main" id="{A238FA4A-7907-E7D7-106A-8691C8D62A75}"/>
              </a:ext>
            </a:extLst>
          </p:cNvPr>
          <p:cNvSpPr txBox="1">
            <a:spLocks noChangeArrowheads="1"/>
          </p:cNvSpPr>
          <p:nvPr/>
        </p:nvSpPr>
        <p:spPr bwMode="auto">
          <a:xfrm>
            <a:off x="8289926" y="3092451"/>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draw</a:t>
            </a:r>
          </a:p>
        </p:txBody>
      </p:sp>
      <p:sp>
        <p:nvSpPr>
          <p:cNvPr id="333847" name="AutoShape 23">
            <a:extLst>
              <a:ext uri="{FF2B5EF4-FFF2-40B4-BE49-F238E27FC236}">
                <a16:creationId xmlns:a16="http://schemas.microsoft.com/office/drawing/2014/main" id="{9760B8A6-B861-0437-C063-1DB460D54397}"/>
              </a:ext>
            </a:extLst>
          </p:cNvPr>
          <p:cNvSpPr>
            <a:spLocks noChangeArrowheads="1"/>
          </p:cNvSpPr>
          <p:nvPr/>
        </p:nvSpPr>
        <p:spPr bwMode="auto">
          <a:xfrm>
            <a:off x="7467600" y="636905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48" name="AutoShape 24">
            <a:extLst>
              <a:ext uri="{FF2B5EF4-FFF2-40B4-BE49-F238E27FC236}">
                <a16:creationId xmlns:a16="http://schemas.microsoft.com/office/drawing/2014/main" id="{DA7CACEA-0271-661D-9912-4AB2584B1DAD}"/>
              </a:ext>
            </a:extLst>
          </p:cNvPr>
          <p:cNvSpPr>
            <a:spLocks noChangeArrowheads="1"/>
          </p:cNvSpPr>
          <p:nvPr/>
        </p:nvSpPr>
        <p:spPr bwMode="auto">
          <a:xfrm>
            <a:off x="4648200" y="629285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49" name="AutoShape 25">
            <a:extLst>
              <a:ext uri="{FF2B5EF4-FFF2-40B4-BE49-F238E27FC236}">
                <a16:creationId xmlns:a16="http://schemas.microsoft.com/office/drawing/2014/main" id="{3C15A40B-E8CF-5756-9A09-D914410CAAC9}"/>
              </a:ext>
            </a:extLst>
          </p:cNvPr>
          <p:cNvSpPr>
            <a:spLocks noChangeArrowheads="1"/>
          </p:cNvSpPr>
          <p:nvPr/>
        </p:nvSpPr>
        <p:spPr bwMode="auto">
          <a:xfrm>
            <a:off x="2627313" y="635000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nvGrpSpPr>
          <p:cNvPr id="333850" name="Group 26">
            <a:extLst>
              <a:ext uri="{FF2B5EF4-FFF2-40B4-BE49-F238E27FC236}">
                <a16:creationId xmlns:a16="http://schemas.microsoft.com/office/drawing/2014/main" id="{DBBC8A8B-8002-11D3-AE56-9437D580496D}"/>
              </a:ext>
            </a:extLst>
          </p:cNvPr>
          <p:cNvGrpSpPr>
            <a:grpSpLocks/>
          </p:cNvGrpSpPr>
          <p:nvPr/>
        </p:nvGrpSpPr>
        <p:grpSpPr bwMode="auto">
          <a:xfrm>
            <a:off x="4572000" y="1720851"/>
            <a:ext cx="844550" cy="936625"/>
            <a:chOff x="1920" y="960"/>
            <a:chExt cx="542" cy="628"/>
          </a:xfrm>
        </p:grpSpPr>
        <p:sp>
          <p:nvSpPr>
            <p:cNvPr id="333851" name="Rectangle 27">
              <a:extLst>
                <a:ext uri="{FF2B5EF4-FFF2-40B4-BE49-F238E27FC236}">
                  <a16:creationId xmlns:a16="http://schemas.microsoft.com/office/drawing/2014/main" id="{BCB4305B-02A7-8961-BA91-D9CCA22CFC65}"/>
                </a:ext>
              </a:extLst>
            </p:cNvPr>
            <p:cNvSpPr>
              <a:spLocks noChangeArrowheads="1"/>
            </p:cNvSpPr>
            <p:nvPr/>
          </p:nvSpPr>
          <p:spPr bwMode="auto">
            <a:xfrm>
              <a:off x="2256" y="960"/>
              <a:ext cx="198" cy="2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852" name="Rectangle 28">
              <a:extLst>
                <a:ext uri="{FF2B5EF4-FFF2-40B4-BE49-F238E27FC236}">
                  <a16:creationId xmlns:a16="http://schemas.microsoft.com/office/drawing/2014/main" id="{3EF937B7-F4C2-FA4F-3FAC-52A78ECF21A1}"/>
                </a:ext>
              </a:extLst>
            </p:cNvPr>
            <p:cNvSpPr>
              <a:spLocks noChangeArrowheads="1"/>
            </p:cNvSpPr>
            <p:nvPr/>
          </p:nvSpPr>
          <p:spPr bwMode="auto">
            <a:xfrm>
              <a:off x="1920" y="960"/>
              <a:ext cx="198" cy="2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853" name="Group 29">
              <a:extLst>
                <a:ext uri="{FF2B5EF4-FFF2-40B4-BE49-F238E27FC236}">
                  <a16:creationId xmlns:a16="http://schemas.microsoft.com/office/drawing/2014/main" id="{E95DC4DB-4A04-47B2-D1DE-000198BE31D4}"/>
                </a:ext>
              </a:extLst>
            </p:cNvPr>
            <p:cNvGrpSpPr>
              <a:grpSpLocks/>
            </p:cNvGrpSpPr>
            <p:nvPr/>
          </p:nvGrpSpPr>
          <p:grpSpPr bwMode="auto">
            <a:xfrm>
              <a:off x="1958" y="971"/>
              <a:ext cx="504" cy="617"/>
              <a:chOff x="1958" y="971"/>
              <a:chExt cx="504" cy="617"/>
            </a:xfrm>
          </p:grpSpPr>
          <p:grpSp>
            <p:nvGrpSpPr>
              <p:cNvPr id="333854" name="Group 30">
                <a:extLst>
                  <a:ext uri="{FF2B5EF4-FFF2-40B4-BE49-F238E27FC236}">
                    <a16:creationId xmlns:a16="http://schemas.microsoft.com/office/drawing/2014/main" id="{76793E2D-E007-8EFD-8FF5-60C497D97685}"/>
                  </a:ext>
                </a:extLst>
              </p:cNvPr>
              <p:cNvGrpSpPr>
                <a:grpSpLocks/>
              </p:cNvGrpSpPr>
              <p:nvPr/>
            </p:nvGrpSpPr>
            <p:grpSpPr bwMode="auto">
              <a:xfrm>
                <a:off x="1958" y="1061"/>
                <a:ext cx="448" cy="448"/>
                <a:chOff x="2368" y="1264"/>
                <a:chExt cx="448" cy="448"/>
              </a:xfrm>
            </p:grpSpPr>
            <p:grpSp>
              <p:nvGrpSpPr>
                <p:cNvPr id="333855" name="Group 31">
                  <a:extLst>
                    <a:ext uri="{FF2B5EF4-FFF2-40B4-BE49-F238E27FC236}">
                      <a16:creationId xmlns:a16="http://schemas.microsoft.com/office/drawing/2014/main" id="{FFCB95F5-690B-91AD-37B4-B8A096801CDF}"/>
                    </a:ext>
                  </a:extLst>
                </p:cNvPr>
                <p:cNvGrpSpPr>
                  <a:grpSpLocks/>
                </p:cNvGrpSpPr>
                <p:nvPr/>
              </p:nvGrpSpPr>
              <p:grpSpPr bwMode="auto">
                <a:xfrm>
                  <a:off x="2368" y="1380"/>
                  <a:ext cx="448" cy="192"/>
                  <a:chOff x="2368" y="1380"/>
                  <a:chExt cx="448" cy="192"/>
                </a:xfrm>
              </p:grpSpPr>
              <p:sp>
                <p:nvSpPr>
                  <p:cNvPr id="333856" name="Line 32">
                    <a:extLst>
                      <a:ext uri="{FF2B5EF4-FFF2-40B4-BE49-F238E27FC236}">
                        <a16:creationId xmlns:a16="http://schemas.microsoft.com/office/drawing/2014/main" id="{02D96498-893D-65F7-7C69-84BCB1772449}"/>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57" name="Line 33">
                    <a:extLst>
                      <a:ext uri="{FF2B5EF4-FFF2-40B4-BE49-F238E27FC236}">
                        <a16:creationId xmlns:a16="http://schemas.microsoft.com/office/drawing/2014/main" id="{613573BF-E4F0-F68D-BC3F-FBE6E00B89B7}"/>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858" name="Group 34">
                  <a:extLst>
                    <a:ext uri="{FF2B5EF4-FFF2-40B4-BE49-F238E27FC236}">
                      <a16:creationId xmlns:a16="http://schemas.microsoft.com/office/drawing/2014/main" id="{37303A5D-8C39-A23B-4F30-7C0BC4D3B346}"/>
                    </a:ext>
                  </a:extLst>
                </p:cNvPr>
                <p:cNvGrpSpPr>
                  <a:grpSpLocks/>
                </p:cNvGrpSpPr>
                <p:nvPr/>
              </p:nvGrpSpPr>
              <p:grpSpPr bwMode="auto">
                <a:xfrm>
                  <a:off x="2508" y="1264"/>
                  <a:ext cx="192" cy="448"/>
                  <a:chOff x="2508" y="1264"/>
                  <a:chExt cx="192" cy="448"/>
                </a:xfrm>
              </p:grpSpPr>
              <p:sp>
                <p:nvSpPr>
                  <p:cNvPr id="333859" name="Line 35">
                    <a:extLst>
                      <a:ext uri="{FF2B5EF4-FFF2-40B4-BE49-F238E27FC236}">
                        <a16:creationId xmlns:a16="http://schemas.microsoft.com/office/drawing/2014/main" id="{1440298E-1A52-316B-FA16-1F20F4C785F2}"/>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60" name="Line 36">
                    <a:extLst>
                      <a:ext uri="{FF2B5EF4-FFF2-40B4-BE49-F238E27FC236}">
                        <a16:creationId xmlns:a16="http://schemas.microsoft.com/office/drawing/2014/main" id="{190FB352-E18A-91F4-685E-5E514075A10C}"/>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861" name="Rectangle 37">
                <a:extLst>
                  <a:ext uri="{FF2B5EF4-FFF2-40B4-BE49-F238E27FC236}">
                    <a16:creationId xmlns:a16="http://schemas.microsoft.com/office/drawing/2014/main" id="{B8A88E30-E448-75CA-B814-A23F9D83D8C4}"/>
                  </a:ext>
                </a:extLst>
              </p:cNvPr>
              <p:cNvSpPr>
                <a:spLocks noChangeArrowheads="1"/>
              </p:cNvSpPr>
              <p:nvPr/>
            </p:nvSpPr>
            <p:spPr bwMode="auto">
              <a:xfrm>
                <a:off x="2112" y="1152"/>
                <a:ext cx="208" cy="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862" name="Rectangle 38">
                <a:extLst>
                  <a:ext uri="{FF2B5EF4-FFF2-40B4-BE49-F238E27FC236}">
                    <a16:creationId xmlns:a16="http://schemas.microsoft.com/office/drawing/2014/main" id="{CF79B1CA-14EC-F889-EEAA-377ADE22F77E}"/>
                  </a:ext>
                </a:extLst>
              </p:cNvPr>
              <p:cNvSpPr>
                <a:spLocks noChangeArrowheads="1"/>
              </p:cNvSpPr>
              <p:nvPr/>
            </p:nvSpPr>
            <p:spPr bwMode="auto">
              <a:xfrm>
                <a:off x="2256" y="1344"/>
                <a:ext cx="206" cy="2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863" name="Rectangle 39">
                <a:extLst>
                  <a:ext uri="{FF2B5EF4-FFF2-40B4-BE49-F238E27FC236}">
                    <a16:creationId xmlns:a16="http://schemas.microsoft.com/office/drawing/2014/main" id="{B8C7FD31-D8F3-7EBC-03CA-E006B77ACAEE}"/>
                  </a:ext>
                </a:extLst>
              </p:cNvPr>
              <p:cNvSpPr>
                <a:spLocks noChangeArrowheads="1"/>
              </p:cNvSpPr>
              <p:nvPr/>
            </p:nvSpPr>
            <p:spPr bwMode="auto">
              <a:xfrm>
                <a:off x="2064" y="971"/>
                <a:ext cx="208" cy="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864" name="Rectangle 40">
                <a:extLst>
                  <a:ext uri="{FF2B5EF4-FFF2-40B4-BE49-F238E27FC236}">
                    <a16:creationId xmlns:a16="http://schemas.microsoft.com/office/drawing/2014/main" id="{58B525F3-3E35-5932-627F-30CDAB96490D}"/>
                  </a:ext>
                </a:extLst>
              </p:cNvPr>
              <p:cNvSpPr>
                <a:spLocks noChangeArrowheads="1"/>
              </p:cNvSpPr>
              <p:nvPr/>
            </p:nvSpPr>
            <p:spPr bwMode="auto">
              <a:xfrm>
                <a:off x="2256" y="1152"/>
                <a:ext cx="20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grpSp>
        <p:nvGrpSpPr>
          <p:cNvPr id="333865" name="Group 41">
            <a:extLst>
              <a:ext uri="{FF2B5EF4-FFF2-40B4-BE49-F238E27FC236}">
                <a16:creationId xmlns:a16="http://schemas.microsoft.com/office/drawing/2014/main" id="{0D36AB9D-B974-1E72-27CE-086CB00A0F2F}"/>
              </a:ext>
            </a:extLst>
          </p:cNvPr>
          <p:cNvGrpSpPr>
            <a:grpSpLocks/>
          </p:cNvGrpSpPr>
          <p:nvPr/>
        </p:nvGrpSpPr>
        <p:grpSpPr bwMode="auto">
          <a:xfrm>
            <a:off x="5638800" y="3092451"/>
            <a:ext cx="857250" cy="976313"/>
            <a:chOff x="1920" y="960"/>
            <a:chExt cx="540" cy="615"/>
          </a:xfrm>
        </p:grpSpPr>
        <p:sp>
          <p:nvSpPr>
            <p:cNvPr id="333866" name="Rectangle 42">
              <a:extLst>
                <a:ext uri="{FF2B5EF4-FFF2-40B4-BE49-F238E27FC236}">
                  <a16:creationId xmlns:a16="http://schemas.microsoft.com/office/drawing/2014/main" id="{C0707E63-2BDA-3DB7-01BD-80F11AACC187}"/>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867" name="Rectangle 43">
              <a:extLst>
                <a:ext uri="{FF2B5EF4-FFF2-40B4-BE49-F238E27FC236}">
                  <a16:creationId xmlns:a16="http://schemas.microsoft.com/office/drawing/2014/main" id="{EF621C3A-4A88-3BE1-E21C-7BDA7E30DCE8}"/>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868" name="Group 44">
              <a:extLst>
                <a:ext uri="{FF2B5EF4-FFF2-40B4-BE49-F238E27FC236}">
                  <a16:creationId xmlns:a16="http://schemas.microsoft.com/office/drawing/2014/main" id="{C4A2D15B-E7F1-3D8F-5223-0F718A26A370}"/>
                </a:ext>
              </a:extLst>
            </p:cNvPr>
            <p:cNvGrpSpPr>
              <a:grpSpLocks/>
            </p:cNvGrpSpPr>
            <p:nvPr/>
          </p:nvGrpSpPr>
          <p:grpSpPr bwMode="auto">
            <a:xfrm>
              <a:off x="1958" y="971"/>
              <a:ext cx="502" cy="604"/>
              <a:chOff x="1958" y="971"/>
              <a:chExt cx="502" cy="604"/>
            </a:xfrm>
          </p:grpSpPr>
          <p:grpSp>
            <p:nvGrpSpPr>
              <p:cNvPr id="333869" name="Group 45">
                <a:extLst>
                  <a:ext uri="{FF2B5EF4-FFF2-40B4-BE49-F238E27FC236}">
                    <a16:creationId xmlns:a16="http://schemas.microsoft.com/office/drawing/2014/main" id="{FC12B2A8-187F-E658-D956-156F0CEE55A5}"/>
                  </a:ext>
                </a:extLst>
              </p:cNvPr>
              <p:cNvGrpSpPr>
                <a:grpSpLocks/>
              </p:cNvGrpSpPr>
              <p:nvPr/>
            </p:nvGrpSpPr>
            <p:grpSpPr bwMode="auto">
              <a:xfrm>
                <a:off x="1958" y="1061"/>
                <a:ext cx="448" cy="448"/>
                <a:chOff x="2368" y="1264"/>
                <a:chExt cx="448" cy="448"/>
              </a:xfrm>
            </p:grpSpPr>
            <p:grpSp>
              <p:nvGrpSpPr>
                <p:cNvPr id="333870" name="Group 46">
                  <a:extLst>
                    <a:ext uri="{FF2B5EF4-FFF2-40B4-BE49-F238E27FC236}">
                      <a16:creationId xmlns:a16="http://schemas.microsoft.com/office/drawing/2014/main" id="{DDD19B20-5271-CF9A-7499-1046F448D755}"/>
                    </a:ext>
                  </a:extLst>
                </p:cNvPr>
                <p:cNvGrpSpPr>
                  <a:grpSpLocks/>
                </p:cNvGrpSpPr>
                <p:nvPr/>
              </p:nvGrpSpPr>
              <p:grpSpPr bwMode="auto">
                <a:xfrm>
                  <a:off x="2368" y="1380"/>
                  <a:ext cx="448" cy="192"/>
                  <a:chOff x="2368" y="1380"/>
                  <a:chExt cx="448" cy="192"/>
                </a:xfrm>
              </p:grpSpPr>
              <p:sp>
                <p:nvSpPr>
                  <p:cNvPr id="333871" name="Line 47">
                    <a:extLst>
                      <a:ext uri="{FF2B5EF4-FFF2-40B4-BE49-F238E27FC236}">
                        <a16:creationId xmlns:a16="http://schemas.microsoft.com/office/drawing/2014/main" id="{22D5FC5F-B3CC-F600-4017-01749175922D}"/>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72" name="Line 48">
                    <a:extLst>
                      <a:ext uri="{FF2B5EF4-FFF2-40B4-BE49-F238E27FC236}">
                        <a16:creationId xmlns:a16="http://schemas.microsoft.com/office/drawing/2014/main" id="{F0BA822E-04E8-C1C4-C613-4147FD364CD7}"/>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873" name="Group 49">
                  <a:extLst>
                    <a:ext uri="{FF2B5EF4-FFF2-40B4-BE49-F238E27FC236}">
                      <a16:creationId xmlns:a16="http://schemas.microsoft.com/office/drawing/2014/main" id="{8FA4D0D9-8DAD-37BD-6FBC-0960CF563078}"/>
                    </a:ext>
                  </a:extLst>
                </p:cNvPr>
                <p:cNvGrpSpPr>
                  <a:grpSpLocks/>
                </p:cNvGrpSpPr>
                <p:nvPr/>
              </p:nvGrpSpPr>
              <p:grpSpPr bwMode="auto">
                <a:xfrm>
                  <a:off x="2508" y="1264"/>
                  <a:ext cx="192" cy="448"/>
                  <a:chOff x="2508" y="1264"/>
                  <a:chExt cx="192" cy="448"/>
                </a:xfrm>
              </p:grpSpPr>
              <p:sp>
                <p:nvSpPr>
                  <p:cNvPr id="333874" name="Line 50">
                    <a:extLst>
                      <a:ext uri="{FF2B5EF4-FFF2-40B4-BE49-F238E27FC236}">
                        <a16:creationId xmlns:a16="http://schemas.microsoft.com/office/drawing/2014/main" id="{B98A297E-2D0D-24F1-B9D8-ACC42784B4E0}"/>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75" name="Line 51">
                    <a:extLst>
                      <a:ext uri="{FF2B5EF4-FFF2-40B4-BE49-F238E27FC236}">
                        <a16:creationId xmlns:a16="http://schemas.microsoft.com/office/drawing/2014/main" id="{92C26EAA-EE3E-3065-2A96-ECB814253BE3}"/>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876" name="Rectangle 52">
                <a:extLst>
                  <a:ext uri="{FF2B5EF4-FFF2-40B4-BE49-F238E27FC236}">
                    <a16:creationId xmlns:a16="http://schemas.microsoft.com/office/drawing/2014/main" id="{C514AAD6-AFCA-9C0D-B841-EAA2E2A4E56D}"/>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877" name="Rectangle 53">
                <a:extLst>
                  <a:ext uri="{FF2B5EF4-FFF2-40B4-BE49-F238E27FC236}">
                    <a16:creationId xmlns:a16="http://schemas.microsoft.com/office/drawing/2014/main" id="{168809CD-AAC6-A27C-7ED3-AF09771DD41F}"/>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878" name="Rectangle 54">
                <a:extLst>
                  <a:ext uri="{FF2B5EF4-FFF2-40B4-BE49-F238E27FC236}">
                    <a16:creationId xmlns:a16="http://schemas.microsoft.com/office/drawing/2014/main" id="{4762BA71-153A-51DA-C247-C725ED5C3631}"/>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879" name="Rectangle 55">
                <a:extLst>
                  <a:ext uri="{FF2B5EF4-FFF2-40B4-BE49-F238E27FC236}">
                    <a16:creationId xmlns:a16="http://schemas.microsoft.com/office/drawing/2014/main" id="{FD574470-A1C4-3017-80BC-128D34AECC58}"/>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grpSp>
        <p:nvGrpSpPr>
          <p:cNvPr id="333880" name="Group 56">
            <a:extLst>
              <a:ext uri="{FF2B5EF4-FFF2-40B4-BE49-F238E27FC236}">
                <a16:creationId xmlns:a16="http://schemas.microsoft.com/office/drawing/2014/main" id="{3EF36014-0EC8-04E1-5BFC-37D3B462E1FC}"/>
              </a:ext>
            </a:extLst>
          </p:cNvPr>
          <p:cNvGrpSpPr>
            <a:grpSpLocks/>
          </p:cNvGrpSpPr>
          <p:nvPr/>
        </p:nvGrpSpPr>
        <p:grpSpPr bwMode="auto">
          <a:xfrm>
            <a:off x="3429000" y="3092451"/>
            <a:ext cx="857250" cy="976313"/>
            <a:chOff x="1200" y="1824"/>
            <a:chExt cx="540" cy="615"/>
          </a:xfrm>
        </p:grpSpPr>
        <p:grpSp>
          <p:nvGrpSpPr>
            <p:cNvPr id="333881" name="Group 57">
              <a:extLst>
                <a:ext uri="{FF2B5EF4-FFF2-40B4-BE49-F238E27FC236}">
                  <a16:creationId xmlns:a16="http://schemas.microsoft.com/office/drawing/2014/main" id="{6D92C197-467C-628B-8B1E-2B7043A51E51}"/>
                </a:ext>
              </a:extLst>
            </p:cNvPr>
            <p:cNvGrpSpPr>
              <a:grpSpLocks/>
            </p:cNvGrpSpPr>
            <p:nvPr/>
          </p:nvGrpSpPr>
          <p:grpSpPr bwMode="auto">
            <a:xfrm>
              <a:off x="1200" y="1824"/>
              <a:ext cx="540" cy="615"/>
              <a:chOff x="1920" y="960"/>
              <a:chExt cx="540" cy="615"/>
            </a:xfrm>
          </p:grpSpPr>
          <p:sp>
            <p:nvSpPr>
              <p:cNvPr id="333882" name="Rectangle 58">
                <a:extLst>
                  <a:ext uri="{FF2B5EF4-FFF2-40B4-BE49-F238E27FC236}">
                    <a16:creationId xmlns:a16="http://schemas.microsoft.com/office/drawing/2014/main" id="{08E0138E-7E0D-57D1-743A-E8A58415DDF8}"/>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883" name="Rectangle 59">
                <a:extLst>
                  <a:ext uri="{FF2B5EF4-FFF2-40B4-BE49-F238E27FC236}">
                    <a16:creationId xmlns:a16="http://schemas.microsoft.com/office/drawing/2014/main" id="{E8A8777C-CBEB-4AD2-4E82-9D36B8112326}"/>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884" name="Group 60">
                <a:extLst>
                  <a:ext uri="{FF2B5EF4-FFF2-40B4-BE49-F238E27FC236}">
                    <a16:creationId xmlns:a16="http://schemas.microsoft.com/office/drawing/2014/main" id="{967AE1D6-374B-197C-5204-A8E6E3F8E30E}"/>
                  </a:ext>
                </a:extLst>
              </p:cNvPr>
              <p:cNvGrpSpPr>
                <a:grpSpLocks/>
              </p:cNvGrpSpPr>
              <p:nvPr/>
            </p:nvGrpSpPr>
            <p:grpSpPr bwMode="auto">
              <a:xfrm>
                <a:off x="1958" y="971"/>
                <a:ext cx="502" cy="604"/>
                <a:chOff x="1958" y="971"/>
                <a:chExt cx="502" cy="604"/>
              </a:xfrm>
            </p:grpSpPr>
            <p:grpSp>
              <p:nvGrpSpPr>
                <p:cNvPr id="333885" name="Group 61">
                  <a:extLst>
                    <a:ext uri="{FF2B5EF4-FFF2-40B4-BE49-F238E27FC236}">
                      <a16:creationId xmlns:a16="http://schemas.microsoft.com/office/drawing/2014/main" id="{2327DF20-0E0D-9EB8-1BB1-21354C59CF49}"/>
                    </a:ext>
                  </a:extLst>
                </p:cNvPr>
                <p:cNvGrpSpPr>
                  <a:grpSpLocks/>
                </p:cNvGrpSpPr>
                <p:nvPr/>
              </p:nvGrpSpPr>
              <p:grpSpPr bwMode="auto">
                <a:xfrm>
                  <a:off x="1958" y="1061"/>
                  <a:ext cx="448" cy="448"/>
                  <a:chOff x="2368" y="1264"/>
                  <a:chExt cx="448" cy="448"/>
                </a:xfrm>
              </p:grpSpPr>
              <p:grpSp>
                <p:nvGrpSpPr>
                  <p:cNvPr id="333886" name="Group 62">
                    <a:extLst>
                      <a:ext uri="{FF2B5EF4-FFF2-40B4-BE49-F238E27FC236}">
                        <a16:creationId xmlns:a16="http://schemas.microsoft.com/office/drawing/2014/main" id="{7EFB806C-ED5E-126F-75E1-0B35AF2E4035}"/>
                      </a:ext>
                    </a:extLst>
                  </p:cNvPr>
                  <p:cNvGrpSpPr>
                    <a:grpSpLocks/>
                  </p:cNvGrpSpPr>
                  <p:nvPr/>
                </p:nvGrpSpPr>
                <p:grpSpPr bwMode="auto">
                  <a:xfrm>
                    <a:off x="2368" y="1380"/>
                    <a:ext cx="448" cy="192"/>
                    <a:chOff x="2368" y="1380"/>
                    <a:chExt cx="448" cy="192"/>
                  </a:xfrm>
                </p:grpSpPr>
                <p:sp>
                  <p:nvSpPr>
                    <p:cNvPr id="333887" name="Line 63">
                      <a:extLst>
                        <a:ext uri="{FF2B5EF4-FFF2-40B4-BE49-F238E27FC236}">
                          <a16:creationId xmlns:a16="http://schemas.microsoft.com/office/drawing/2014/main" id="{7F15562A-854E-F92B-FCFE-043EB0A9BC1C}"/>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88" name="Line 64">
                      <a:extLst>
                        <a:ext uri="{FF2B5EF4-FFF2-40B4-BE49-F238E27FC236}">
                          <a16:creationId xmlns:a16="http://schemas.microsoft.com/office/drawing/2014/main" id="{FCD116F9-F1E2-8962-1EA2-37517CD973E9}"/>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889" name="Group 65">
                    <a:extLst>
                      <a:ext uri="{FF2B5EF4-FFF2-40B4-BE49-F238E27FC236}">
                        <a16:creationId xmlns:a16="http://schemas.microsoft.com/office/drawing/2014/main" id="{0F9A7EB7-57B4-092E-7D7A-EE5ED012C632}"/>
                      </a:ext>
                    </a:extLst>
                  </p:cNvPr>
                  <p:cNvGrpSpPr>
                    <a:grpSpLocks/>
                  </p:cNvGrpSpPr>
                  <p:nvPr/>
                </p:nvGrpSpPr>
                <p:grpSpPr bwMode="auto">
                  <a:xfrm>
                    <a:off x="2508" y="1264"/>
                    <a:ext cx="192" cy="448"/>
                    <a:chOff x="2508" y="1264"/>
                    <a:chExt cx="192" cy="448"/>
                  </a:xfrm>
                </p:grpSpPr>
                <p:sp>
                  <p:nvSpPr>
                    <p:cNvPr id="333890" name="Line 66">
                      <a:extLst>
                        <a:ext uri="{FF2B5EF4-FFF2-40B4-BE49-F238E27FC236}">
                          <a16:creationId xmlns:a16="http://schemas.microsoft.com/office/drawing/2014/main" id="{D7A9E0A3-A0EB-91F9-CF60-B1BF70F0C45B}"/>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891" name="Line 67">
                      <a:extLst>
                        <a:ext uri="{FF2B5EF4-FFF2-40B4-BE49-F238E27FC236}">
                          <a16:creationId xmlns:a16="http://schemas.microsoft.com/office/drawing/2014/main" id="{E0B5F93C-0C4B-F92C-6A2C-9E331183A55B}"/>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892" name="Rectangle 68">
                  <a:extLst>
                    <a:ext uri="{FF2B5EF4-FFF2-40B4-BE49-F238E27FC236}">
                      <a16:creationId xmlns:a16="http://schemas.microsoft.com/office/drawing/2014/main" id="{708DBA78-7DAF-D3E5-C5A6-1D2C4FB4578A}"/>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893" name="Rectangle 69">
                  <a:extLst>
                    <a:ext uri="{FF2B5EF4-FFF2-40B4-BE49-F238E27FC236}">
                      <a16:creationId xmlns:a16="http://schemas.microsoft.com/office/drawing/2014/main" id="{7638E484-6BC3-1C22-D9D6-CB188AF7DE78}"/>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894" name="Rectangle 70">
                  <a:extLst>
                    <a:ext uri="{FF2B5EF4-FFF2-40B4-BE49-F238E27FC236}">
                      <a16:creationId xmlns:a16="http://schemas.microsoft.com/office/drawing/2014/main" id="{2DA15F1D-8A04-9BEB-0331-2999381875F4}"/>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895" name="Rectangle 71">
                  <a:extLst>
                    <a:ext uri="{FF2B5EF4-FFF2-40B4-BE49-F238E27FC236}">
                      <a16:creationId xmlns:a16="http://schemas.microsoft.com/office/drawing/2014/main" id="{B18BDF0B-984F-8E13-4A38-813E1D977189}"/>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896" name="Rectangle 72">
              <a:extLst>
                <a:ext uri="{FF2B5EF4-FFF2-40B4-BE49-F238E27FC236}">
                  <a16:creationId xmlns:a16="http://schemas.microsoft.com/office/drawing/2014/main" id="{38226CD7-420C-11FD-A569-C14100EEC0DB}"/>
                </a:ext>
              </a:extLst>
            </p:cNvPr>
            <p:cNvSpPr>
              <a:spLocks noChangeArrowheads="1"/>
            </p:cNvSpPr>
            <p:nvPr/>
          </p:nvSpPr>
          <p:spPr bwMode="auto">
            <a:xfrm>
              <a:off x="1200" y="2016"/>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3897" name="Group 73">
            <a:extLst>
              <a:ext uri="{FF2B5EF4-FFF2-40B4-BE49-F238E27FC236}">
                <a16:creationId xmlns:a16="http://schemas.microsoft.com/office/drawing/2014/main" id="{CFC82B6C-B1E9-9DCE-57DA-BBE659B99286}"/>
              </a:ext>
            </a:extLst>
          </p:cNvPr>
          <p:cNvGrpSpPr>
            <a:grpSpLocks/>
          </p:cNvGrpSpPr>
          <p:nvPr/>
        </p:nvGrpSpPr>
        <p:grpSpPr bwMode="auto">
          <a:xfrm>
            <a:off x="4533900" y="3092451"/>
            <a:ext cx="857250" cy="976313"/>
            <a:chOff x="1896" y="1824"/>
            <a:chExt cx="540" cy="615"/>
          </a:xfrm>
        </p:grpSpPr>
        <p:grpSp>
          <p:nvGrpSpPr>
            <p:cNvPr id="333898" name="Group 74">
              <a:extLst>
                <a:ext uri="{FF2B5EF4-FFF2-40B4-BE49-F238E27FC236}">
                  <a16:creationId xmlns:a16="http://schemas.microsoft.com/office/drawing/2014/main" id="{5CAAF531-6267-FB25-18AD-27242AB42CD3}"/>
                </a:ext>
              </a:extLst>
            </p:cNvPr>
            <p:cNvGrpSpPr>
              <a:grpSpLocks/>
            </p:cNvGrpSpPr>
            <p:nvPr/>
          </p:nvGrpSpPr>
          <p:grpSpPr bwMode="auto">
            <a:xfrm>
              <a:off x="1896" y="1824"/>
              <a:ext cx="540" cy="615"/>
              <a:chOff x="1920" y="960"/>
              <a:chExt cx="540" cy="615"/>
            </a:xfrm>
          </p:grpSpPr>
          <p:sp>
            <p:nvSpPr>
              <p:cNvPr id="333899" name="Rectangle 75">
                <a:extLst>
                  <a:ext uri="{FF2B5EF4-FFF2-40B4-BE49-F238E27FC236}">
                    <a16:creationId xmlns:a16="http://schemas.microsoft.com/office/drawing/2014/main" id="{03F6E019-B983-5C60-7879-D271EFD59BFF}"/>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900" name="Rectangle 76">
                <a:extLst>
                  <a:ext uri="{FF2B5EF4-FFF2-40B4-BE49-F238E27FC236}">
                    <a16:creationId xmlns:a16="http://schemas.microsoft.com/office/drawing/2014/main" id="{213042CB-4604-0F01-A982-6A41AAB67377}"/>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901" name="Group 77">
                <a:extLst>
                  <a:ext uri="{FF2B5EF4-FFF2-40B4-BE49-F238E27FC236}">
                    <a16:creationId xmlns:a16="http://schemas.microsoft.com/office/drawing/2014/main" id="{343376B5-77FB-0111-E399-01BF31E54163}"/>
                  </a:ext>
                </a:extLst>
              </p:cNvPr>
              <p:cNvGrpSpPr>
                <a:grpSpLocks/>
              </p:cNvGrpSpPr>
              <p:nvPr/>
            </p:nvGrpSpPr>
            <p:grpSpPr bwMode="auto">
              <a:xfrm>
                <a:off x="1958" y="971"/>
                <a:ext cx="502" cy="604"/>
                <a:chOff x="1958" y="971"/>
                <a:chExt cx="502" cy="604"/>
              </a:xfrm>
            </p:grpSpPr>
            <p:grpSp>
              <p:nvGrpSpPr>
                <p:cNvPr id="333902" name="Group 78">
                  <a:extLst>
                    <a:ext uri="{FF2B5EF4-FFF2-40B4-BE49-F238E27FC236}">
                      <a16:creationId xmlns:a16="http://schemas.microsoft.com/office/drawing/2014/main" id="{1A8471F9-09A1-8ADC-83F2-0F6E96652167}"/>
                    </a:ext>
                  </a:extLst>
                </p:cNvPr>
                <p:cNvGrpSpPr>
                  <a:grpSpLocks/>
                </p:cNvGrpSpPr>
                <p:nvPr/>
              </p:nvGrpSpPr>
              <p:grpSpPr bwMode="auto">
                <a:xfrm>
                  <a:off x="1958" y="1061"/>
                  <a:ext cx="448" cy="448"/>
                  <a:chOff x="2368" y="1264"/>
                  <a:chExt cx="448" cy="448"/>
                </a:xfrm>
              </p:grpSpPr>
              <p:grpSp>
                <p:nvGrpSpPr>
                  <p:cNvPr id="333903" name="Group 79">
                    <a:extLst>
                      <a:ext uri="{FF2B5EF4-FFF2-40B4-BE49-F238E27FC236}">
                        <a16:creationId xmlns:a16="http://schemas.microsoft.com/office/drawing/2014/main" id="{18C37825-C6F0-902F-625C-E08ED23775A8}"/>
                      </a:ext>
                    </a:extLst>
                  </p:cNvPr>
                  <p:cNvGrpSpPr>
                    <a:grpSpLocks/>
                  </p:cNvGrpSpPr>
                  <p:nvPr/>
                </p:nvGrpSpPr>
                <p:grpSpPr bwMode="auto">
                  <a:xfrm>
                    <a:off x="2368" y="1380"/>
                    <a:ext cx="448" cy="192"/>
                    <a:chOff x="2368" y="1380"/>
                    <a:chExt cx="448" cy="192"/>
                  </a:xfrm>
                </p:grpSpPr>
                <p:sp>
                  <p:nvSpPr>
                    <p:cNvPr id="333904" name="Line 80">
                      <a:extLst>
                        <a:ext uri="{FF2B5EF4-FFF2-40B4-BE49-F238E27FC236}">
                          <a16:creationId xmlns:a16="http://schemas.microsoft.com/office/drawing/2014/main" id="{CE02A3E3-4F28-2793-E9B6-6968184049D1}"/>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05" name="Line 81">
                      <a:extLst>
                        <a:ext uri="{FF2B5EF4-FFF2-40B4-BE49-F238E27FC236}">
                          <a16:creationId xmlns:a16="http://schemas.microsoft.com/office/drawing/2014/main" id="{CBEBCB5F-9B3C-1D80-76BD-9E6A3004FDB4}"/>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906" name="Group 82">
                    <a:extLst>
                      <a:ext uri="{FF2B5EF4-FFF2-40B4-BE49-F238E27FC236}">
                        <a16:creationId xmlns:a16="http://schemas.microsoft.com/office/drawing/2014/main" id="{D0D8A8BD-642F-D5D4-392F-D6A651BF6EEA}"/>
                      </a:ext>
                    </a:extLst>
                  </p:cNvPr>
                  <p:cNvGrpSpPr>
                    <a:grpSpLocks/>
                  </p:cNvGrpSpPr>
                  <p:nvPr/>
                </p:nvGrpSpPr>
                <p:grpSpPr bwMode="auto">
                  <a:xfrm>
                    <a:off x="2508" y="1264"/>
                    <a:ext cx="192" cy="448"/>
                    <a:chOff x="2508" y="1264"/>
                    <a:chExt cx="192" cy="448"/>
                  </a:xfrm>
                </p:grpSpPr>
                <p:sp>
                  <p:nvSpPr>
                    <p:cNvPr id="333907" name="Line 83">
                      <a:extLst>
                        <a:ext uri="{FF2B5EF4-FFF2-40B4-BE49-F238E27FC236}">
                          <a16:creationId xmlns:a16="http://schemas.microsoft.com/office/drawing/2014/main" id="{FCE36636-8B61-E129-0579-68E2C8F9F230}"/>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08" name="Line 84">
                      <a:extLst>
                        <a:ext uri="{FF2B5EF4-FFF2-40B4-BE49-F238E27FC236}">
                          <a16:creationId xmlns:a16="http://schemas.microsoft.com/office/drawing/2014/main" id="{9DBDAB1A-B236-22D8-BBCE-3BC82EB11BFB}"/>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909" name="Rectangle 85">
                  <a:extLst>
                    <a:ext uri="{FF2B5EF4-FFF2-40B4-BE49-F238E27FC236}">
                      <a16:creationId xmlns:a16="http://schemas.microsoft.com/office/drawing/2014/main" id="{37E2DC1E-77C8-2DE5-7D81-7C22517A867D}"/>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10" name="Rectangle 86">
                  <a:extLst>
                    <a:ext uri="{FF2B5EF4-FFF2-40B4-BE49-F238E27FC236}">
                      <a16:creationId xmlns:a16="http://schemas.microsoft.com/office/drawing/2014/main" id="{08884553-548B-E724-1654-14F0B9D2C00C}"/>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11" name="Rectangle 87">
                  <a:extLst>
                    <a:ext uri="{FF2B5EF4-FFF2-40B4-BE49-F238E27FC236}">
                      <a16:creationId xmlns:a16="http://schemas.microsoft.com/office/drawing/2014/main" id="{05CC49A2-9539-D275-43F9-72E7B393351F}"/>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12" name="Rectangle 88">
                  <a:extLst>
                    <a:ext uri="{FF2B5EF4-FFF2-40B4-BE49-F238E27FC236}">
                      <a16:creationId xmlns:a16="http://schemas.microsoft.com/office/drawing/2014/main" id="{D827420C-DA7E-553E-5188-D74DE3577B02}"/>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913" name="Rectangle 89">
              <a:extLst>
                <a:ext uri="{FF2B5EF4-FFF2-40B4-BE49-F238E27FC236}">
                  <a16:creationId xmlns:a16="http://schemas.microsoft.com/office/drawing/2014/main" id="{C95EDEAF-5A6D-E548-EC22-1463738698D3}"/>
                </a:ext>
              </a:extLst>
            </p:cNvPr>
            <p:cNvSpPr>
              <a:spLocks noChangeArrowheads="1"/>
            </p:cNvSpPr>
            <p:nvPr/>
          </p:nvSpPr>
          <p:spPr bwMode="auto">
            <a:xfrm>
              <a:off x="1918" y="2208"/>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sp>
        <p:nvSpPr>
          <p:cNvPr id="333914" name="Rectangle 90">
            <a:extLst>
              <a:ext uri="{FF2B5EF4-FFF2-40B4-BE49-F238E27FC236}">
                <a16:creationId xmlns:a16="http://schemas.microsoft.com/office/drawing/2014/main" id="{8221F986-15DE-D4F4-FE5C-3495DD473B41}"/>
              </a:ext>
            </a:extLst>
          </p:cNvPr>
          <p:cNvSpPr>
            <a:spLocks noChangeArrowheads="1"/>
          </p:cNvSpPr>
          <p:nvPr/>
        </p:nvSpPr>
        <p:spPr bwMode="auto">
          <a:xfrm>
            <a:off x="5943600" y="3702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915" name="Group 91">
            <a:extLst>
              <a:ext uri="{FF2B5EF4-FFF2-40B4-BE49-F238E27FC236}">
                <a16:creationId xmlns:a16="http://schemas.microsoft.com/office/drawing/2014/main" id="{B17FB770-6C8D-8A00-AFF6-A7B7FB847924}"/>
              </a:ext>
            </a:extLst>
          </p:cNvPr>
          <p:cNvGrpSpPr>
            <a:grpSpLocks/>
          </p:cNvGrpSpPr>
          <p:nvPr/>
        </p:nvGrpSpPr>
        <p:grpSpPr bwMode="auto">
          <a:xfrm>
            <a:off x="3276600" y="4235451"/>
            <a:ext cx="857250" cy="976313"/>
            <a:chOff x="1200" y="1824"/>
            <a:chExt cx="540" cy="615"/>
          </a:xfrm>
        </p:grpSpPr>
        <p:grpSp>
          <p:nvGrpSpPr>
            <p:cNvPr id="333916" name="Group 92">
              <a:extLst>
                <a:ext uri="{FF2B5EF4-FFF2-40B4-BE49-F238E27FC236}">
                  <a16:creationId xmlns:a16="http://schemas.microsoft.com/office/drawing/2014/main" id="{86B07FB7-5D84-59CA-234E-FC91951E0866}"/>
                </a:ext>
              </a:extLst>
            </p:cNvPr>
            <p:cNvGrpSpPr>
              <a:grpSpLocks/>
            </p:cNvGrpSpPr>
            <p:nvPr/>
          </p:nvGrpSpPr>
          <p:grpSpPr bwMode="auto">
            <a:xfrm>
              <a:off x="1200" y="1824"/>
              <a:ext cx="540" cy="615"/>
              <a:chOff x="1920" y="960"/>
              <a:chExt cx="540" cy="615"/>
            </a:xfrm>
          </p:grpSpPr>
          <p:sp>
            <p:nvSpPr>
              <p:cNvPr id="333917" name="Rectangle 93">
                <a:extLst>
                  <a:ext uri="{FF2B5EF4-FFF2-40B4-BE49-F238E27FC236}">
                    <a16:creationId xmlns:a16="http://schemas.microsoft.com/office/drawing/2014/main" id="{9C6DC776-C49F-A88B-694B-2990EB35D0DF}"/>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918" name="Rectangle 94">
                <a:extLst>
                  <a:ext uri="{FF2B5EF4-FFF2-40B4-BE49-F238E27FC236}">
                    <a16:creationId xmlns:a16="http://schemas.microsoft.com/office/drawing/2014/main" id="{88262E75-C5B9-FC3A-86C1-B45E2BB55F22}"/>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919" name="Group 95">
                <a:extLst>
                  <a:ext uri="{FF2B5EF4-FFF2-40B4-BE49-F238E27FC236}">
                    <a16:creationId xmlns:a16="http://schemas.microsoft.com/office/drawing/2014/main" id="{81941353-7822-9BF5-BAEB-17317D4F3F4D}"/>
                  </a:ext>
                </a:extLst>
              </p:cNvPr>
              <p:cNvGrpSpPr>
                <a:grpSpLocks/>
              </p:cNvGrpSpPr>
              <p:nvPr/>
            </p:nvGrpSpPr>
            <p:grpSpPr bwMode="auto">
              <a:xfrm>
                <a:off x="1958" y="971"/>
                <a:ext cx="502" cy="604"/>
                <a:chOff x="1958" y="971"/>
                <a:chExt cx="502" cy="604"/>
              </a:xfrm>
            </p:grpSpPr>
            <p:grpSp>
              <p:nvGrpSpPr>
                <p:cNvPr id="333920" name="Group 96">
                  <a:extLst>
                    <a:ext uri="{FF2B5EF4-FFF2-40B4-BE49-F238E27FC236}">
                      <a16:creationId xmlns:a16="http://schemas.microsoft.com/office/drawing/2014/main" id="{3F2A1643-1042-7421-5B05-078DC25D85AC}"/>
                    </a:ext>
                  </a:extLst>
                </p:cNvPr>
                <p:cNvGrpSpPr>
                  <a:grpSpLocks/>
                </p:cNvGrpSpPr>
                <p:nvPr/>
              </p:nvGrpSpPr>
              <p:grpSpPr bwMode="auto">
                <a:xfrm>
                  <a:off x="1958" y="1061"/>
                  <a:ext cx="448" cy="448"/>
                  <a:chOff x="2368" y="1264"/>
                  <a:chExt cx="448" cy="448"/>
                </a:xfrm>
              </p:grpSpPr>
              <p:grpSp>
                <p:nvGrpSpPr>
                  <p:cNvPr id="333921" name="Group 97">
                    <a:extLst>
                      <a:ext uri="{FF2B5EF4-FFF2-40B4-BE49-F238E27FC236}">
                        <a16:creationId xmlns:a16="http://schemas.microsoft.com/office/drawing/2014/main" id="{1975C35F-B55E-95A3-05E5-2EC664CA4A42}"/>
                      </a:ext>
                    </a:extLst>
                  </p:cNvPr>
                  <p:cNvGrpSpPr>
                    <a:grpSpLocks/>
                  </p:cNvGrpSpPr>
                  <p:nvPr/>
                </p:nvGrpSpPr>
                <p:grpSpPr bwMode="auto">
                  <a:xfrm>
                    <a:off x="2368" y="1380"/>
                    <a:ext cx="448" cy="192"/>
                    <a:chOff x="2368" y="1380"/>
                    <a:chExt cx="448" cy="192"/>
                  </a:xfrm>
                </p:grpSpPr>
                <p:sp>
                  <p:nvSpPr>
                    <p:cNvPr id="333922" name="Line 98">
                      <a:extLst>
                        <a:ext uri="{FF2B5EF4-FFF2-40B4-BE49-F238E27FC236}">
                          <a16:creationId xmlns:a16="http://schemas.microsoft.com/office/drawing/2014/main" id="{42F35076-0878-402F-D9BD-29FF95313CFC}"/>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23" name="Line 99">
                      <a:extLst>
                        <a:ext uri="{FF2B5EF4-FFF2-40B4-BE49-F238E27FC236}">
                          <a16:creationId xmlns:a16="http://schemas.microsoft.com/office/drawing/2014/main" id="{05281B33-56B9-7B99-3103-01B70C6AC013}"/>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924" name="Group 100">
                    <a:extLst>
                      <a:ext uri="{FF2B5EF4-FFF2-40B4-BE49-F238E27FC236}">
                        <a16:creationId xmlns:a16="http://schemas.microsoft.com/office/drawing/2014/main" id="{E7DE5532-98AF-7584-2E70-729C90721082}"/>
                      </a:ext>
                    </a:extLst>
                  </p:cNvPr>
                  <p:cNvGrpSpPr>
                    <a:grpSpLocks/>
                  </p:cNvGrpSpPr>
                  <p:nvPr/>
                </p:nvGrpSpPr>
                <p:grpSpPr bwMode="auto">
                  <a:xfrm>
                    <a:off x="2508" y="1264"/>
                    <a:ext cx="192" cy="448"/>
                    <a:chOff x="2508" y="1264"/>
                    <a:chExt cx="192" cy="448"/>
                  </a:xfrm>
                </p:grpSpPr>
                <p:sp>
                  <p:nvSpPr>
                    <p:cNvPr id="333925" name="Line 101">
                      <a:extLst>
                        <a:ext uri="{FF2B5EF4-FFF2-40B4-BE49-F238E27FC236}">
                          <a16:creationId xmlns:a16="http://schemas.microsoft.com/office/drawing/2014/main" id="{CAC1D60E-5C54-0EE6-5000-6433F509739F}"/>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26" name="Line 102">
                      <a:extLst>
                        <a:ext uri="{FF2B5EF4-FFF2-40B4-BE49-F238E27FC236}">
                          <a16:creationId xmlns:a16="http://schemas.microsoft.com/office/drawing/2014/main" id="{8ED787E9-9EF2-D28E-23C7-0C67F5CC7F0A}"/>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927" name="Rectangle 103">
                  <a:extLst>
                    <a:ext uri="{FF2B5EF4-FFF2-40B4-BE49-F238E27FC236}">
                      <a16:creationId xmlns:a16="http://schemas.microsoft.com/office/drawing/2014/main" id="{EBBC0962-FBFA-D784-4969-C82AF48F5619}"/>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28" name="Rectangle 104">
                  <a:extLst>
                    <a:ext uri="{FF2B5EF4-FFF2-40B4-BE49-F238E27FC236}">
                      <a16:creationId xmlns:a16="http://schemas.microsoft.com/office/drawing/2014/main" id="{C40D55C0-E4B7-6BEB-F087-18EA5FD73D28}"/>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29" name="Rectangle 105">
                  <a:extLst>
                    <a:ext uri="{FF2B5EF4-FFF2-40B4-BE49-F238E27FC236}">
                      <a16:creationId xmlns:a16="http://schemas.microsoft.com/office/drawing/2014/main" id="{D276DDEF-23BC-673E-64F2-622D88411B49}"/>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30" name="Rectangle 106">
                  <a:extLst>
                    <a:ext uri="{FF2B5EF4-FFF2-40B4-BE49-F238E27FC236}">
                      <a16:creationId xmlns:a16="http://schemas.microsoft.com/office/drawing/2014/main" id="{4679C2C8-3A98-764A-F22A-C5AF6429995B}"/>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931" name="Rectangle 107">
              <a:extLst>
                <a:ext uri="{FF2B5EF4-FFF2-40B4-BE49-F238E27FC236}">
                  <a16:creationId xmlns:a16="http://schemas.microsoft.com/office/drawing/2014/main" id="{6AD55256-BB9F-5683-91B2-6B57B44B0A9C}"/>
                </a:ext>
              </a:extLst>
            </p:cNvPr>
            <p:cNvSpPr>
              <a:spLocks noChangeArrowheads="1"/>
            </p:cNvSpPr>
            <p:nvPr/>
          </p:nvSpPr>
          <p:spPr bwMode="auto">
            <a:xfrm>
              <a:off x="1200" y="2016"/>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3932" name="Group 108">
            <a:extLst>
              <a:ext uri="{FF2B5EF4-FFF2-40B4-BE49-F238E27FC236}">
                <a16:creationId xmlns:a16="http://schemas.microsoft.com/office/drawing/2014/main" id="{0BCEAB46-2308-000D-2E65-AAD0B66D9D46}"/>
              </a:ext>
            </a:extLst>
          </p:cNvPr>
          <p:cNvGrpSpPr>
            <a:grpSpLocks/>
          </p:cNvGrpSpPr>
          <p:nvPr/>
        </p:nvGrpSpPr>
        <p:grpSpPr bwMode="auto">
          <a:xfrm>
            <a:off x="2286000" y="4235451"/>
            <a:ext cx="857250" cy="976313"/>
            <a:chOff x="1200" y="1824"/>
            <a:chExt cx="540" cy="615"/>
          </a:xfrm>
        </p:grpSpPr>
        <p:grpSp>
          <p:nvGrpSpPr>
            <p:cNvPr id="333933" name="Group 109">
              <a:extLst>
                <a:ext uri="{FF2B5EF4-FFF2-40B4-BE49-F238E27FC236}">
                  <a16:creationId xmlns:a16="http://schemas.microsoft.com/office/drawing/2014/main" id="{6DD925B3-0F1B-2CE8-B2F8-73C7E1F340F2}"/>
                </a:ext>
              </a:extLst>
            </p:cNvPr>
            <p:cNvGrpSpPr>
              <a:grpSpLocks/>
            </p:cNvGrpSpPr>
            <p:nvPr/>
          </p:nvGrpSpPr>
          <p:grpSpPr bwMode="auto">
            <a:xfrm>
              <a:off x="1200" y="1824"/>
              <a:ext cx="540" cy="615"/>
              <a:chOff x="1920" y="960"/>
              <a:chExt cx="540" cy="615"/>
            </a:xfrm>
          </p:grpSpPr>
          <p:sp>
            <p:nvSpPr>
              <p:cNvPr id="333934" name="Rectangle 110">
                <a:extLst>
                  <a:ext uri="{FF2B5EF4-FFF2-40B4-BE49-F238E27FC236}">
                    <a16:creationId xmlns:a16="http://schemas.microsoft.com/office/drawing/2014/main" id="{E373AD30-491A-0149-8AA5-90E77DA18F43}"/>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935" name="Rectangle 111">
                <a:extLst>
                  <a:ext uri="{FF2B5EF4-FFF2-40B4-BE49-F238E27FC236}">
                    <a16:creationId xmlns:a16="http://schemas.microsoft.com/office/drawing/2014/main" id="{61DAC83C-442E-F1DB-1615-A4F717E1B310}"/>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936" name="Group 112">
                <a:extLst>
                  <a:ext uri="{FF2B5EF4-FFF2-40B4-BE49-F238E27FC236}">
                    <a16:creationId xmlns:a16="http://schemas.microsoft.com/office/drawing/2014/main" id="{18D0D4B0-ACC2-F752-E424-36BE78B042C9}"/>
                  </a:ext>
                </a:extLst>
              </p:cNvPr>
              <p:cNvGrpSpPr>
                <a:grpSpLocks/>
              </p:cNvGrpSpPr>
              <p:nvPr/>
            </p:nvGrpSpPr>
            <p:grpSpPr bwMode="auto">
              <a:xfrm>
                <a:off x="1958" y="971"/>
                <a:ext cx="502" cy="604"/>
                <a:chOff x="1958" y="971"/>
                <a:chExt cx="502" cy="604"/>
              </a:xfrm>
            </p:grpSpPr>
            <p:grpSp>
              <p:nvGrpSpPr>
                <p:cNvPr id="333937" name="Group 113">
                  <a:extLst>
                    <a:ext uri="{FF2B5EF4-FFF2-40B4-BE49-F238E27FC236}">
                      <a16:creationId xmlns:a16="http://schemas.microsoft.com/office/drawing/2014/main" id="{CF413E14-A1A4-0AC5-34B0-96098256F416}"/>
                    </a:ext>
                  </a:extLst>
                </p:cNvPr>
                <p:cNvGrpSpPr>
                  <a:grpSpLocks/>
                </p:cNvGrpSpPr>
                <p:nvPr/>
              </p:nvGrpSpPr>
              <p:grpSpPr bwMode="auto">
                <a:xfrm>
                  <a:off x="1958" y="1061"/>
                  <a:ext cx="448" cy="448"/>
                  <a:chOff x="2368" y="1264"/>
                  <a:chExt cx="448" cy="448"/>
                </a:xfrm>
              </p:grpSpPr>
              <p:grpSp>
                <p:nvGrpSpPr>
                  <p:cNvPr id="333938" name="Group 114">
                    <a:extLst>
                      <a:ext uri="{FF2B5EF4-FFF2-40B4-BE49-F238E27FC236}">
                        <a16:creationId xmlns:a16="http://schemas.microsoft.com/office/drawing/2014/main" id="{D5E54BB1-7B9E-342D-1CD5-846C3287BD47}"/>
                      </a:ext>
                    </a:extLst>
                  </p:cNvPr>
                  <p:cNvGrpSpPr>
                    <a:grpSpLocks/>
                  </p:cNvGrpSpPr>
                  <p:nvPr/>
                </p:nvGrpSpPr>
                <p:grpSpPr bwMode="auto">
                  <a:xfrm>
                    <a:off x="2368" y="1380"/>
                    <a:ext cx="448" cy="192"/>
                    <a:chOff x="2368" y="1380"/>
                    <a:chExt cx="448" cy="192"/>
                  </a:xfrm>
                </p:grpSpPr>
                <p:sp>
                  <p:nvSpPr>
                    <p:cNvPr id="333939" name="Line 115">
                      <a:extLst>
                        <a:ext uri="{FF2B5EF4-FFF2-40B4-BE49-F238E27FC236}">
                          <a16:creationId xmlns:a16="http://schemas.microsoft.com/office/drawing/2014/main" id="{4E8FEFA8-D9D2-FFB0-39FE-EA3EFE019989}"/>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40" name="Line 116">
                      <a:extLst>
                        <a:ext uri="{FF2B5EF4-FFF2-40B4-BE49-F238E27FC236}">
                          <a16:creationId xmlns:a16="http://schemas.microsoft.com/office/drawing/2014/main" id="{B1A55E2A-C9EB-8DB6-C6C0-DA22EE33BCC3}"/>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941" name="Group 117">
                    <a:extLst>
                      <a:ext uri="{FF2B5EF4-FFF2-40B4-BE49-F238E27FC236}">
                        <a16:creationId xmlns:a16="http://schemas.microsoft.com/office/drawing/2014/main" id="{D2301987-2EAA-9780-B003-67C41A93EE66}"/>
                      </a:ext>
                    </a:extLst>
                  </p:cNvPr>
                  <p:cNvGrpSpPr>
                    <a:grpSpLocks/>
                  </p:cNvGrpSpPr>
                  <p:nvPr/>
                </p:nvGrpSpPr>
                <p:grpSpPr bwMode="auto">
                  <a:xfrm>
                    <a:off x="2508" y="1264"/>
                    <a:ext cx="192" cy="448"/>
                    <a:chOff x="2508" y="1264"/>
                    <a:chExt cx="192" cy="448"/>
                  </a:xfrm>
                </p:grpSpPr>
                <p:sp>
                  <p:nvSpPr>
                    <p:cNvPr id="333942" name="Line 118">
                      <a:extLst>
                        <a:ext uri="{FF2B5EF4-FFF2-40B4-BE49-F238E27FC236}">
                          <a16:creationId xmlns:a16="http://schemas.microsoft.com/office/drawing/2014/main" id="{91853CBD-AC78-B2A1-F051-69A52EA4F2C3}"/>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43" name="Line 119">
                      <a:extLst>
                        <a:ext uri="{FF2B5EF4-FFF2-40B4-BE49-F238E27FC236}">
                          <a16:creationId xmlns:a16="http://schemas.microsoft.com/office/drawing/2014/main" id="{AF1EC2AF-E2BE-C345-56CA-E976BA801AE4}"/>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944" name="Rectangle 120">
                  <a:extLst>
                    <a:ext uri="{FF2B5EF4-FFF2-40B4-BE49-F238E27FC236}">
                      <a16:creationId xmlns:a16="http://schemas.microsoft.com/office/drawing/2014/main" id="{3DE2F83E-9C37-D25A-9FC3-3DCBBF3E8331}"/>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45" name="Rectangle 121">
                  <a:extLst>
                    <a:ext uri="{FF2B5EF4-FFF2-40B4-BE49-F238E27FC236}">
                      <a16:creationId xmlns:a16="http://schemas.microsoft.com/office/drawing/2014/main" id="{0F035035-DCA6-06E9-166D-49BB1244B5A9}"/>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46" name="Rectangle 122">
                  <a:extLst>
                    <a:ext uri="{FF2B5EF4-FFF2-40B4-BE49-F238E27FC236}">
                      <a16:creationId xmlns:a16="http://schemas.microsoft.com/office/drawing/2014/main" id="{A5F5E9F8-6C54-CBD8-02CA-5A67A592EBE4}"/>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47" name="Rectangle 123">
                  <a:extLst>
                    <a:ext uri="{FF2B5EF4-FFF2-40B4-BE49-F238E27FC236}">
                      <a16:creationId xmlns:a16="http://schemas.microsoft.com/office/drawing/2014/main" id="{9E9912A1-B20B-2443-15C2-19B3A24DAAD6}"/>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948" name="Rectangle 124">
              <a:extLst>
                <a:ext uri="{FF2B5EF4-FFF2-40B4-BE49-F238E27FC236}">
                  <a16:creationId xmlns:a16="http://schemas.microsoft.com/office/drawing/2014/main" id="{5F667433-C47D-4916-893B-9FEBF956EEA6}"/>
                </a:ext>
              </a:extLst>
            </p:cNvPr>
            <p:cNvSpPr>
              <a:spLocks noChangeArrowheads="1"/>
            </p:cNvSpPr>
            <p:nvPr/>
          </p:nvSpPr>
          <p:spPr bwMode="auto">
            <a:xfrm>
              <a:off x="1200" y="2016"/>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3949" name="Group 125">
            <a:extLst>
              <a:ext uri="{FF2B5EF4-FFF2-40B4-BE49-F238E27FC236}">
                <a16:creationId xmlns:a16="http://schemas.microsoft.com/office/drawing/2014/main" id="{4DFF67AA-5685-4FCA-B67D-7C76BFC7C0E7}"/>
              </a:ext>
            </a:extLst>
          </p:cNvPr>
          <p:cNvGrpSpPr>
            <a:grpSpLocks/>
          </p:cNvGrpSpPr>
          <p:nvPr/>
        </p:nvGrpSpPr>
        <p:grpSpPr bwMode="auto">
          <a:xfrm>
            <a:off x="5105400" y="4235451"/>
            <a:ext cx="857250" cy="976313"/>
            <a:chOff x="1896" y="1824"/>
            <a:chExt cx="540" cy="615"/>
          </a:xfrm>
        </p:grpSpPr>
        <p:grpSp>
          <p:nvGrpSpPr>
            <p:cNvPr id="333950" name="Group 126">
              <a:extLst>
                <a:ext uri="{FF2B5EF4-FFF2-40B4-BE49-F238E27FC236}">
                  <a16:creationId xmlns:a16="http://schemas.microsoft.com/office/drawing/2014/main" id="{F9061CAE-C890-CD45-3D58-C81D9274AF42}"/>
                </a:ext>
              </a:extLst>
            </p:cNvPr>
            <p:cNvGrpSpPr>
              <a:grpSpLocks/>
            </p:cNvGrpSpPr>
            <p:nvPr/>
          </p:nvGrpSpPr>
          <p:grpSpPr bwMode="auto">
            <a:xfrm>
              <a:off x="1896" y="1824"/>
              <a:ext cx="540" cy="615"/>
              <a:chOff x="1920" y="960"/>
              <a:chExt cx="540" cy="615"/>
            </a:xfrm>
          </p:grpSpPr>
          <p:sp>
            <p:nvSpPr>
              <p:cNvPr id="333951" name="Rectangle 127">
                <a:extLst>
                  <a:ext uri="{FF2B5EF4-FFF2-40B4-BE49-F238E27FC236}">
                    <a16:creationId xmlns:a16="http://schemas.microsoft.com/office/drawing/2014/main" id="{D72BA8AC-2989-24F3-DF93-E4BE90026ECA}"/>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952" name="Rectangle 128">
                <a:extLst>
                  <a:ext uri="{FF2B5EF4-FFF2-40B4-BE49-F238E27FC236}">
                    <a16:creationId xmlns:a16="http://schemas.microsoft.com/office/drawing/2014/main" id="{B0AE1AC9-853F-CF1B-8D09-B202B6FAFC62}"/>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953" name="Group 129">
                <a:extLst>
                  <a:ext uri="{FF2B5EF4-FFF2-40B4-BE49-F238E27FC236}">
                    <a16:creationId xmlns:a16="http://schemas.microsoft.com/office/drawing/2014/main" id="{D4B78C5E-3EF8-8F69-3FFB-6B1DB779FB6E}"/>
                  </a:ext>
                </a:extLst>
              </p:cNvPr>
              <p:cNvGrpSpPr>
                <a:grpSpLocks/>
              </p:cNvGrpSpPr>
              <p:nvPr/>
            </p:nvGrpSpPr>
            <p:grpSpPr bwMode="auto">
              <a:xfrm>
                <a:off x="1958" y="971"/>
                <a:ext cx="502" cy="604"/>
                <a:chOff x="1958" y="971"/>
                <a:chExt cx="502" cy="604"/>
              </a:xfrm>
            </p:grpSpPr>
            <p:grpSp>
              <p:nvGrpSpPr>
                <p:cNvPr id="333954" name="Group 130">
                  <a:extLst>
                    <a:ext uri="{FF2B5EF4-FFF2-40B4-BE49-F238E27FC236}">
                      <a16:creationId xmlns:a16="http://schemas.microsoft.com/office/drawing/2014/main" id="{F74B23D3-BF65-74BA-B2F2-709A069A241C}"/>
                    </a:ext>
                  </a:extLst>
                </p:cNvPr>
                <p:cNvGrpSpPr>
                  <a:grpSpLocks/>
                </p:cNvGrpSpPr>
                <p:nvPr/>
              </p:nvGrpSpPr>
              <p:grpSpPr bwMode="auto">
                <a:xfrm>
                  <a:off x="1958" y="1061"/>
                  <a:ext cx="448" cy="448"/>
                  <a:chOff x="2368" y="1264"/>
                  <a:chExt cx="448" cy="448"/>
                </a:xfrm>
              </p:grpSpPr>
              <p:grpSp>
                <p:nvGrpSpPr>
                  <p:cNvPr id="333955" name="Group 131">
                    <a:extLst>
                      <a:ext uri="{FF2B5EF4-FFF2-40B4-BE49-F238E27FC236}">
                        <a16:creationId xmlns:a16="http://schemas.microsoft.com/office/drawing/2014/main" id="{0C8D8114-E7AE-546E-06CE-70021FA2EA84}"/>
                      </a:ext>
                    </a:extLst>
                  </p:cNvPr>
                  <p:cNvGrpSpPr>
                    <a:grpSpLocks/>
                  </p:cNvGrpSpPr>
                  <p:nvPr/>
                </p:nvGrpSpPr>
                <p:grpSpPr bwMode="auto">
                  <a:xfrm>
                    <a:off x="2368" y="1380"/>
                    <a:ext cx="448" cy="192"/>
                    <a:chOff x="2368" y="1380"/>
                    <a:chExt cx="448" cy="192"/>
                  </a:xfrm>
                </p:grpSpPr>
                <p:sp>
                  <p:nvSpPr>
                    <p:cNvPr id="333956" name="Line 132">
                      <a:extLst>
                        <a:ext uri="{FF2B5EF4-FFF2-40B4-BE49-F238E27FC236}">
                          <a16:creationId xmlns:a16="http://schemas.microsoft.com/office/drawing/2014/main" id="{25BF1E7C-FB86-5754-510B-150AB9395F98}"/>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57" name="Line 133">
                      <a:extLst>
                        <a:ext uri="{FF2B5EF4-FFF2-40B4-BE49-F238E27FC236}">
                          <a16:creationId xmlns:a16="http://schemas.microsoft.com/office/drawing/2014/main" id="{8DDFDB1B-14B4-C1C8-6280-7DFB9A0ADDC6}"/>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958" name="Group 134">
                    <a:extLst>
                      <a:ext uri="{FF2B5EF4-FFF2-40B4-BE49-F238E27FC236}">
                        <a16:creationId xmlns:a16="http://schemas.microsoft.com/office/drawing/2014/main" id="{3A254F54-6F91-D9ED-8147-EBD69BAF4FB4}"/>
                      </a:ext>
                    </a:extLst>
                  </p:cNvPr>
                  <p:cNvGrpSpPr>
                    <a:grpSpLocks/>
                  </p:cNvGrpSpPr>
                  <p:nvPr/>
                </p:nvGrpSpPr>
                <p:grpSpPr bwMode="auto">
                  <a:xfrm>
                    <a:off x="2508" y="1264"/>
                    <a:ext cx="192" cy="448"/>
                    <a:chOff x="2508" y="1264"/>
                    <a:chExt cx="192" cy="448"/>
                  </a:xfrm>
                </p:grpSpPr>
                <p:sp>
                  <p:nvSpPr>
                    <p:cNvPr id="333959" name="Line 135">
                      <a:extLst>
                        <a:ext uri="{FF2B5EF4-FFF2-40B4-BE49-F238E27FC236}">
                          <a16:creationId xmlns:a16="http://schemas.microsoft.com/office/drawing/2014/main" id="{8ED98F04-A9A6-AE68-CC19-5F6C410AE65B}"/>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60" name="Line 136">
                      <a:extLst>
                        <a:ext uri="{FF2B5EF4-FFF2-40B4-BE49-F238E27FC236}">
                          <a16:creationId xmlns:a16="http://schemas.microsoft.com/office/drawing/2014/main" id="{ED661056-D099-FFEA-6E94-DB963E5881D0}"/>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961" name="Rectangle 137">
                  <a:extLst>
                    <a:ext uri="{FF2B5EF4-FFF2-40B4-BE49-F238E27FC236}">
                      <a16:creationId xmlns:a16="http://schemas.microsoft.com/office/drawing/2014/main" id="{F5DDDD0E-BBCE-9E05-7132-44C5BC301868}"/>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62" name="Rectangle 138">
                  <a:extLst>
                    <a:ext uri="{FF2B5EF4-FFF2-40B4-BE49-F238E27FC236}">
                      <a16:creationId xmlns:a16="http://schemas.microsoft.com/office/drawing/2014/main" id="{EA858C4B-E01D-AD80-E7C0-62088F5DB4A6}"/>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63" name="Rectangle 139">
                  <a:extLst>
                    <a:ext uri="{FF2B5EF4-FFF2-40B4-BE49-F238E27FC236}">
                      <a16:creationId xmlns:a16="http://schemas.microsoft.com/office/drawing/2014/main" id="{F6B01235-26A3-62AF-7B4B-B19B94898A5A}"/>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64" name="Rectangle 140">
                  <a:extLst>
                    <a:ext uri="{FF2B5EF4-FFF2-40B4-BE49-F238E27FC236}">
                      <a16:creationId xmlns:a16="http://schemas.microsoft.com/office/drawing/2014/main" id="{E529DFBE-EB91-6B2A-497A-033D3789C11E}"/>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965" name="Rectangle 141">
              <a:extLst>
                <a:ext uri="{FF2B5EF4-FFF2-40B4-BE49-F238E27FC236}">
                  <a16:creationId xmlns:a16="http://schemas.microsoft.com/office/drawing/2014/main" id="{3D48A146-E06C-5785-0D3F-986869344868}"/>
                </a:ext>
              </a:extLst>
            </p:cNvPr>
            <p:cNvSpPr>
              <a:spLocks noChangeArrowheads="1"/>
            </p:cNvSpPr>
            <p:nvPr/>
          </p:nvSpPr>
          <p:spPr bwMode="auto">
            <a:xfrm>
              <a:off x="1918" y="2208"/>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3966" name="Group 142">
            <a:extLst>
              <a:ext uri="{FF2B5EF4-FFF2-40B4-BE49-F238E27FC236}">
                <a16:creationId xmlns:a16="http://schemas.microsoft.com/office/drawing/2014/main" id="{39CAD040-B37A-2C6F-BEAF-BBBBD71A764E}"/>
              </a:ext>
            </a:extLst>
          </p:cNvPr>
          <p:cNvGrpSpPr>
            <a:grpSpLocks/>
          </p:cNvGrpSpPr>
          <p:nvPr/>
        </p:nvGrpSpPr>
        <p:grpSpPr bwMode="auto">
          <a:xfrm>
            <a:off x="4114800" y="4235451"/>
            <a:ext cx="857250" cy="976313"/>
            <a:chOff x="1896" y="1824"/>
            <a:chExt cx="540" cy="615"/>
          </a:xfrm>
        </p:grpSpPr>
        <p:grpSp>
          <p:nvGrpSpPr>
            <p:cNvPr id="333967" name="Group 143">
              <a:extLst>
                <a:ext uri="{FF2B5EF4-FFF2-40B4-BE49-F238E27FC236}">
                  <a16:creationId xmlns:a16="http://schemas.microsoft.com/office/drawing/2014/main" id="{3BDC3520-0D55-2B46-2BDC-CAAFED16ACAE}"/>
                </a:ext>
              </a:extLst>
            </p:cNvPr>
            <p:cNvGrpSpPr>
              <a:grpSpLocks/>
            </p:cNvGrpSpPr>
            <p:nvPr/>
          </p:nvGrpSpPr>
          <p:grpSpPr bwMode="auto">
            <a:xfrm>
              <a:off x="1896" y="1824"/>
              <a:ext cx="540" cy="615"/>
              <a:chOff x="1920" y="960"/>
              <a:chExt cx="540" cy="615"/>
            </a:xfrm>
          </p:grpSpPr>
          <p:sp>
            <p:nvSpPr>
              <p:cNvPr id="333968" name="Rectangle 144">
                <a:extLst>
                  <a:ext uri="{FF2B5EF4-FFF2-40B4-BE49-F238E27FC236}">
                    <a16:creationId xmlns:a16="http://schemas.microsoft.com/office/drawing/2014/main" id="{915BC3FB-3F23-AC33-D346-F95A8A56C647}"/>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969" name="Rectangle 145">
                <a:extLst>
                  <a:ext uri="{FF2B5EF4-FFF2-40B4-BE49-F238E27FC236}">
                    <a16:creationId xmlns:a16="http://schemas.microsoft.com/office/drawing/2014/main" id="{A18BBC44-FF02-6A82-085A-7CAE5925B20F}"/>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970" name="Group 146">
                <a:extLst>
                  <a:ext uri="{FF2B5EF4-FFF2-40B4-BE49-F238E27FC236}">
                    <a16:creationId xmlns:a16="http://schemas.microsoft.com/office/drawing/2014/main" id="{B203C3EB-5D1C-6C6B-B9A8-CB269A6F4AEB}"/>
                  </a:ext>
                </a:extLst>
              </p:cNvPr>
              <p:cNvGrpSpPr>
                <a:grpSpLocks/>
              </p:cNvGrpSpPr>
              <p:nvPr/>
            </p:nvGrpSpPr>
            <p:grpSpPr bwMode="auto">
              <a:xfrm>
                <a:off x="1958" y="971"/>
                <a:ext cx="502" cy="604"/>
                <a:chOff x="1958" y="971"/>
                <a:chExt cx="502" cy="604"/>
              </a:xfrm>
            </p:grpSpPr>
            <p:grpSp>
              <p:nvGrpSpPr>
                <p:cNvPr id="333971" name="Group 147">
                  <a:extLst>
                    <a:ext uri="{FF2B5EF4-FFF2-40B4-BE49-F238E27FC236}">
                      <a16:creationId xmlns:a16="http://schemas.microsoft.com/office/drawing/2014/main" id="{CA34BFA8-1371-29B3-056B-8AD4C99F4ABF}"/>
                    </a:ext>
                  </a:extLst>
                </p:cNvPr>
                <p:cNvGrpSpPr>
                  <a:grpSpLocks/>
                </p:cNvGrpSpPr>
                <p:nvPr/>
              </p:nvGrpSpPr>
              <p:grpSpPr bwMode="auto">
                <a:xfrm>
                  <a:off x="1958" y="1061"/>
                  <a:ext cx="448" cy="448"/>
                  <a:chOff x="2368" y="1264"/>
                  <a:chExt cx="448" cy="448"/>
                </a:xfrm>
              </p:grpSpPr>
              <p:grpSp>
                <p:nvGrpSpPr>
                  <p:cNvPr id="333972" name="Group 148">
                    <a:extLst>
                      <a:ext uri="{FF2B5EF4-FFF2-40B4-BE49-F238E27FC236}">
                        <a16:creationId xmlns:a16="http://schemas.microsoft.com/office/drawing/2014/main" id="{7E2F3F58-5A3D-AEFF-F0AF-0ED9FC5C0B7D}"/>
                      </a:ext>
                    </a:extLst>
                  </p:cNvPr>
                  <p:cNvGrpSpPr>
                    <a:grpSpLocks/>
                  </p:cNvGrpSpPr>
                  <p:nvPr/>
                </p:nvGrpSpPr>
                <p:grpSpPr bwMode="auto">
                  <a:xfrm>
                    <a:off x="2368" y="1380"/>
                    <a:ext cx="448" cy="192"/>
                    <a:chOff x="2368" y="1380"/>
                    <a:chExt cx="448" cy="192"/>
                  </a:xfrm>
                </p:grpSpPr>
                <p:sp>
                  <p:nvSpPr>
                    <p:cNvPr id="333973" name="Line 149">
                      <a:extLst>
                        <a:ext uri="{FF2B5EF4-FFF2-40B4-BE49-F238E27FC236}">
                          <a16:creationId xmlns:a16="http://schemas.microsoft.com/office/drawing/2014/main" id="{80AF492E-211D-9195-80EA-760EE61010E4}"/>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74" name="Line 150">
                      <a:extLst>
                        <a:ext uri="{FF2B5EF4-FFF2-40B4-BE49-F238E27FC236}">
                          <a16:creationId xmlns:a16="http://schemas.microsoft.com/office/drawing/2014/main" id="{E6051F79-7B9A-DAF6-A434-9E862749DA7E}"/>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975" name="Group 151">
                    <a:extLst>
                      <a:ext uri="{FF2B5EF4-FFF2-40B4-BE49-F238E27FC236}">
                        <a16:creationId xmlns:a16="http://schemas.microsoft.com/office/drawing/2014/main" id="{71DA7246-3DFE-42B2-96CD-4C2074AC05EC}"/>
                      </a:ext>
                    </a:extLst>
                  </p:cNvPr>
                  <p:cNvGrpSpPr>
                    <a:grpSpLocks/>
                  </p:cNvGrpSpPr>
                  <p:nvPr/>
                </p:nvGrpSpPr>
                <p:grpSpPr bwMode="auto">
                  <a:xfrm>
                    <a:off x="2508" y="1264"/>
                    <a:ext cx="192" cy="448"/>
                    <a:chOff x="2508" y="1264"/>
                    <a:chExt cx="192" cy="448"/>
                  </a:xfrm>
                </p:grpSpPr>
                <p:sp>
                  <p:nvSpPr>
                    <p:cNvPr id="333976" name="Line 152">
                      <a:extLst>
                        <a:ext uri="{FF2B5EF4-FFF2-40B4-BE49-F238E27FC236}">
                          <a16:creationId xmlns:a16="http://schemas.microsoft.com/office/drawing/2014/main" id="{A2739E43-6A3B-7D85-3436-9E110E23E6C7}"/>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77" name="Line 153">
                      <a:extLst>
                        <a:ext uri="{FF2B5EF4-FFF2-40B4-BE49-F238E27FC236}">
                          <a16:creationId xmlns:a16="http://schemas.microsoft.com/office/drawing/2014/main" id="{6A334B5C-0D12-BEC4-0964-F781D65F53A6}"/>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978" name="Rectangle 154">
                  <a:extLst>
                    <a:ext uri="{FF2B5EF4-FFF2-40B4-BE49-F238E27FC236}">
                      <a16:creationId xmlns:a16="http://schemas.microsoft.com/office/drawing/2014/main" id="{2E84ADF5-352A-5058-3993-71E8411622BF}"/>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79" name="Rectangle 155">
                  <a:extLst>
                    <a:ext uri="{FF2B5EF4-FFF2-40B4-BE49-F238E27FC236}">
                      <a16:creationId xmlns:a16="http://schemas.microsoft.com/office/drawing/2014/main" id="{884257C4-E707-C5AD-B795-EBEB95689412}"/>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80" name="Rectangle 156">
                  <a:extLst>
                    <a:ext uri="{FF2B5EF4-FFF2-40B4-BE49-F238E27FC236}">
                      <a16:creationId xmlns:a16="http://schemas.microsoft.com/office/drawing/2014/main" id="{98C824BC-23C5-7C75-472C-79347A9F77FD}"/>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81" name="Rectangle 157">
                  <a:extLst>
                    <a:ext uri="{FF2B5EF4-FFF2-40B4-BE49-F238E27FC236}">
                      <a16:creationId xmlns:a16="http://schemas.microsoft.com/office/drawing/2014/main" id="{1FD55CC1-4777-A558-D15B-82FBFFFE7B2B}"/>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982" name="Rectangle 158">
              <a:extLst>
                <a:ext uri="{FF2B5EF4-FFF2-40B4-BE49-F238E27FC236}">
                  <a16:creationId xmlns:a16="http://schemas.microsoft.com/office/drawing/2014/main" id="{AF814DFA-E7F9-BD29-E2B8-ACC9A862F2ED}"/>
                </a:ext>
              </a:extLst>
            </p:cNvPr>
            <p:cNvSpPr>
              <a:spLocks noChangeArrowheads="1"/>
            </p:cNvSpPr>
            <p:nvPr/>
          </p:nvSpPr>
          <p:spPr bwMode="auto">
            <a:xfrm>
              <a:off x="1918" y="2208"/>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grpSp>
        <p:nvGrpSpPr>
          <p:cNvPr id="333983" name="Group 159">
            <a:extLst>
              <a:ext uri="{FF2B5EF4-FFF2-40B4-BE49-F238E27FC236}">
                <a16:creationId xmlns:a16="http://schemas.microsoft.com/office/drawing/2014/main" id="{4F9A1CA4-F02B-058F-F54A-B594056B1521}"/>
              </a:ext>
            </a:extLst>
          </p:cNvPr>
          <p:cNvGrpSpPr>
            <a:grpSpLocks/>
          </p:cNvGrpSpPr>
          <p:nvPr/>
        </p:nvGrpSpPr>
        <p:grpSpPr bwMode="auto">
          <a:xfrm>
            <a:off x="6080125" y="4176713"/>
            <a:ext cx="857250" cy="976312"/>
            <a:chOff x="1920" y="960"/>
            <a:chExt cx="540" cy="615"/>
          </a:xfrm>
        </p:grpSpPr>
        <p:sp>
          <p:nvSpPr>
            <p:cNvPr id="333984" name="Rectangle 160">
              <a:extLst>
                <a:ext uri="{FF2B5EF4-FFF2-40B4-BE49-F238E27FC236}">
                  <a16:creationId xmlns:a16="http://schemas.microsoft.com/office/drawing/2014/main" id="{03D02486-1789-3817-4BCE-494541EB6E0B}"/>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3985" name="Rectangle 161">
              <a:extLst>
                <a:ext uri="{FF2B5EF4-FFF2-40B4-BE49-F238E27FC236}">
                  <a16:creationId xmlns:a16="http://schemas.microsoft.com/office/drawing/2014/main" id="{B52B4123-B8ED-B41E-219F-56EBF4833F4A}"/>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986" name="Group 162">
              <a:extLst>
                <a:ext uri="{FF2B5EF4-FFF2-40B4-BE49-F238E27FC236}">
                  <a16:creationId xmlns:a16="http://schemas.microsoft.com/office/drawing/2014/main" id="{CDCD6A45-255E-8C4C-D348-0697D669B8DE}"/>
                </a:ext>
              </a:extLst>
            </p:cNvPr>
            <p:cNvGrpSpPr>
              <a:grpSpLocks/>
            </p:cNvGrpSpPr>
            <p:nvPr/>
          </p:nvGrpSpPr>
          <p:grpSpPr bwMode="auto">
            <a:xfrm>
              <a:off x="1958" y="971"/>
              <a:ext cx="502" cy="604"/>
              <a:chOff x="1958" y="971"/>
              <a:chExt cx="502" cy="604"/>
            </a:xfrm>
          </p:grpSpPr>
          <p:grpSp>
            <p:nvGrpSpPr>
              <p:cNvPr id="333987" name="Group 163">
                <a:extLst>
                  <a:ext uri="{FF2B5EF4-FFF2-40B4-BE49-F238E27FC236}">
                    <a16:creationId xmlns:a16="http://schemas.microsoft.com/office/drawing/2014/main" id="{1F92B400-BA97-0745-9524-E7956F2CC78E}"/>
                  </a:ext>
                </a:extLst>
              </p:cNvPr>
              <p:cNvGrpSpPr>
                <a:grpSpLocks/>
              </p:cNvGrpSpPr>
              <p:nvPr/>
            </p:nvGrpSpPr>
            <p:grpSpPr bwMode="auto">
              <a:xfrm>
                <a:off x="1958" y="1061"/>
                <a:ext cx="448" cy="448"/>
                <a:chOff x="2368" y="1264"/>
                <a:chExt cx="448" cy="448"/>
              </a:xfrm>
            </p:grpSpPr>
            <p:grpSp>
              <p:nvGrpSpPr>
                <p:cNvPr id="333988" name="Group 164">
                  <a:extLst>
                    <a:ext uri="{FF2B5EF4-FFF2-40B4-BE49-F238E27FC236}">
                      <a16:creationId xmlns:a16="http://schemas.microsoft.com/office/drawing/2014/main" id="{E4451FA6-2DE4-55B7-2384-F4E4AB1908E0}"/>
                    </a:ext>
                  </a:extLst>
                </p:cNvPr>
                <p:cNvGrpSpPr>
                  <a:grpSpLocks/>
                </p:cNvGrpSpPr>
                <p:nvPr/>
              </p:nvGrpSpPr>
              <p:grpSpPr bwMode="auto">
                <a:xfrm>
                  <a:off x="2368" y="1380"/>
                  <a:ext cx="448" cy="192"/>
                  <a:chOff x="2368" y="1380"/>
                  <a:chExt cx="448" cy="192"/>
                </a:xfrm>
              </p:grpSpPr>
              <p:sp>
                <p:nvSpPr>
                  <p:cNvPr id="333989" name="Line 165">
                    <a:extLst>
                      <a:ext uri="{FF2B5EF4-FFF2-40B4-BE49-F238E27FC236}">
                        <a16:creationId xmlns:a16="http://schemas.microsoft.com/office/drawing/2014/main" id="{FDA5004C-2E3D-A155-4589-65D5CCB9684C}"/>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90" name="Line 166">
                    <a:extLst>
                      <a:ext uri="{FF2B5EF4-FFF2-40B4-BE49-F238E27FC236}">
                        <a16:creationId xmlns:a16="http://schemas.microsoft.com/office/drawing/2014/main" id="{FC9B27FF-B70E-B447-D3A3-A4DC52EA7E1C}"/>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3991" name="Group 167">
                  <a:extLst>
                    <a:ext uri="{FF2B5EF4-FFF2-40B4-BE49-F238E27FC236}">
                      <a16:creationId xmlns:a16="http://schemas.microsoft.com/office/drawing/2014/main" id="{FCEBC20D-CC55-00C4-AA9A-3859FCA19E3E}"/>
                    </a:ext>
                  </a:extLst>
                </p:cNvPr>
                <p:cNvGrpSpPr>
                  <a:grpSpLocks/>
                </p:cNvGrpSpPr>
                <p:nvPr/>
              </p:nvGrpSpPr>
              <p:grpSpPr bwMode="auto">
                <a:xfrm>
                  <a:off x="2508" y="1264"/>
                  <a:ext cx="192" cy="448"/>
                  <a:chOff x="2508" y="1264"/>
                  <a:chExt cx="192" cy="448"/>
                </a:xfrm>
              </p:grpSpPr>
              <p:sp>
                <p:nvSpPr>
                  <p:cNvPr id="333992" name="Line 168">
                    <a:extLst>
                      <a:ext uri="{FF2B5EF4-FFF2-40B4-BE49-F238E27FC236}">
                        <a16:creationId xmlns:a16="http://schemas.microsoft.com/office/drawing/2014/main" id="{30367C08-EFCF-534B-D852-0E0FCCE52C7C}"/>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3993" name="Line 169">
                    <a:extLst>
                      <a:ext uri="{FF2B5EF4-FFF2-40B4-BE49-F238E27FC236}">
                        <a16:creationId xmlns:a16="http://schemas.microsoft.com/office/drawing/2014/main" id="{652EA057-898E-2D5F-8311-1F90ECA41616}"/>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3994" name="Rectangle 170">
                <a:extLst>
                  <a:ext uri="{FF2B5EF4-FFF2-40B4-BE49-F238E27FC236}">
                    <a16:creationId xmlns:a16="http://schemas.microsoft.com/office/drawing/2014/main" id="{90F1F51C-1E63-B80B-78FD-C1AE5541067B}"/>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95" name="Rectangle 171">
                <a:extLst>
                  <a:ext uri="{FF2B5EF4-FFF2-40B4-BE49-F238E27FC236}">
                    <a16:creationId xmlns:a16="http://schemas.microsoft.com/office/drawing/2014/main" id="{1F10D4BD-5FC1-050A-0045-0A22E0E6BA46}"/>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96" name="Rectangle 172">
                <a:extLst>
                  <a:ext uri="{FF2B5EF4-FFF2-40B4-BE49-F238E27FC236}">
                    <a16:creationId xmlns:a16="http://schemas.microsoft.com/office/drawing/2014/main" id="{818D318F-6AED-AFF5-BA15-CB6B4C24075E}"/>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3997" name="Rectangle 173">
                <a:extLst>
                  <a:ext uri="{FF2B5EF4-FFF2-40B4-BE49-F238E27FC236}">
                    <a16:creationId xmlns:a16="http://schemas.microsoft.com/office/drawing/2014/main" id="{5A452222-B4B8-0B38-0B2A-DC0598915A9F}"/>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3998" name="Rectangle 174">
            <a:extLst>
              <a:ext uri="{FF2B5EF4-FFF2-40B4-BE49-F238E27FC236}">
                <a16:creationId xmlns:a16="http://schemas.microsoft.com/office/drawing/2014/main" id="{56099293-5ED6-728F-57E2-C0E775A8E229}"/>
              </a:ext>
            </a:extLst>
          </p:cNvPr>
          <p:cNvSpPr>
            <a:spLocks noChangeArrowheads="1"/>
          </p:cNvSpPr>
          <p:nvPr/>
        </p:nvSpPr>
        <p:spPr bwMode="auto">
          <a:xfrm>
            <a:off x="6384925" y="4786314"/>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3999" name="Group 175">
            <a:extLst>
              <a:ext uri="{FF2B5EF4-FFF2-40B4-BE49-F238E27FC236}">
                <a16:creationId xmlns:a16="http://schemas.microsoft.com/office/drawing/2014/main" id="{AD2750B6-D77A-CFF2-F20B-75D139BA6B70}"/>
              </a:ext>
            </a:extLst>
          </p:cNvPr>
          <p:cNvGrpSpPr>
            <a:grpSpLocks/>
          </p:cNvGrpSpPr>
          <p:nvPr/>
        </p:nvGrpSpPr>
        <p:grpSpPr bwMode="auto">
          <a:xfrm>
            <a:off x="7010400" y="4159251"/>
            <a:ext cx="857250" cy="976313"/>
            <a:chOff x="1920" y="960"/>
            <a:chExt cx="540" cy="615"/>
          </a:xfrm>
        </p:grpSpPr>
        <p:sp>
          <p:nvSpPr>
            <p:cNvPr id="334000" name="Rectangle 176">
              <a:extLst>
                <a:ext uri="{FF2B5EF4-FFF2-40B4-BE49-F238E27FC236}">
                  <a16:creationId xmlns:a16="http://schemas.microsoft.com/office/drawing/2014/main" id="{9E6ADB9C-992A-4114-28A7-B0DDBC9F19DF}"/>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01" name="Rectangle 177">
              <a:extLst>
                <a:ext uri="{FF2B5EF4-FFF2-40B4-BE49-F238E27FC236}">
                  <a16:creationId xmlns:a16="http://schemas.microsoft.com/office/drawing/2014/main" id="{2D8A1F2E-A73A-09FF-9913-A0ACF956CD66}"/>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4002" name="Group 178">
              <a:extLst>
                <a:ext uri="{FF2B5EF4-FFF2-40B4-BE49-F238E27FC236}">
                  <a16:creationId xmlns:a16="http://schemas.microsoft.com/office/drawing/2014/main" id="{AB5E939D-5934-2E67-52A8-8E69603AB8F2}"/>
                </a:ext>
              </a:extLst>
            </p:cNvPr>
            <p:cNvGrpSpPr>
              <a:grpSpLocks/>
            </p:cNvGrpSpPr>
            <p:nvPr/>
          </p:nvGrpSpPr>
          <p:grpSpPr bwMode="auto">
            <a:xfrm>
              <a:off x="1958" y="971"/>
              <a:ext cx="502" cy="604"/>
              <a:chOff x="1958" y="971"/>
              <a:chExt cx="502" cy="604"/>
            </a:xfrm>
          </p:grpSpPr>
          <p:grpSp>
            <p:nvGrpSpPr>
              <p:cNvPr id="334003" name="Group 179">
                <a:extLst>
                  <a:ext uri="{FF2B5EF4-FFF2-40B4-BE49-F238E27FC236}">
                    <a16:creationId xmlns:a16="http://schemas.microsoft.com/office/drawing/2014/main" id="{715A8DC7-D825-985F-833D-DBCAE73564A8}"/>
                  </a:ext>
                </a:extLst>
              </p:cNvPr>
              <p:cNvGrpSpPr>
                <a:grpSpLocks/>
              </p:cNvGrpSpPr>
              <p:nvPr/>
            </p:nvGrpSpPr>
            <p:grpSpPr bwMode="auto">
              <a:xfrm>
                <a:off x="1958" y="1061"/>
                <a:ext cx="448" cy="448"/>
                <a:chOff x="2368" y="1264"/>
                <a:chExt cx="448" cy="448"/>
              </a:xfrm>
            </p:grpSpPr>
            <p:grpSp>
              <p:nvGrpSpPr>
                <p:cNvPr id="334004" name="Group 180">
                  <a:extLst>
                    <a:ext uri="{FF2B5EF4-FFF2-40B4-BE49-F238E27FC236}">
                      <a16:creationId xmlns:a16="http://schemas.microsoft.com/office/drawing/2014/main" id="{BED8184A-DA2A-C803-D7EC-8B22410133F1}"/>
                    </a:ext>
                  </a:extLst>
                </p:cNvPr>
                <p:cNvGrpSpPr>
                  <a:grpSpLocks/>
                </p:cNvGrpSpPr>
                <p:nvPr/>
              </p:nvGrpSpPr>
              <p:grpSpPr bwMode="auto">
                <a:xfrm>
                  <a:off x="2368" y="1380"/>
                  <a:ext cx="448" cy="192"/>
                  <a:chOff x="2368" y="1380"/>
                  <a:chExt cx="448" cy="192"/>
                </a:xfrm>
              </p:grpSpPr>
              <p:sp>
                <p:nvSpPr>
                  <p:cNvPr id="334005" name="Line 181">
                    <a:extLst>
                      <a:ext uri="{FF2B5EF4-FFF2-40B4-BE49-F238E27FC236}">
                        <a16:creationId xmlns:a16="http://schemas.microsoft.com/office/drawing/2014/main" id="{D9CA6845-DCF1-51E9-3259-3871C103099C}"/>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06" name="Line 182">
                    <a:extLst>
                      <a:ext uri="{FF2B5EF4-FFF2-40B4-BE49-F238E27FC236}">
                        <a16:creationId xmlns:a16="http://schemas.microsoft.com/office/drawing/2014/main" id="{8DDC202A-99A8-7F46-89E5-C7234BDC0F0E}"/>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4007" name="Group 183">
                  <a:extLst>
                    <a:ext uri="{FF2B5EF4-FFF2-40B4-BE49-F238E27FC236}">
                      <a16:creationId xmlns:a16="http://schemas.microsoft.com/office/drawing/2014/main" id="{2B0C2F5A-2867-9918-9CFA-CEC171D54C1E}"/>
                    </a:ext>
                  </a:extLst>
                </p:cNvPr>
                <p:cNvGrpSpPr>
                  <a:grpSpLocks/>
                </p:cNvGrpSpPr>
                <p:nvPr/>
              </p:nvGrpSpPr>
              <p:grpSpPr bwMode="auto">
                <a:xfrm>
                  <a:off x="2508" y="1264"/>
                  <a:ext cx="192" cy="448"/>
                  <a:chOff x="2508" y="1264"/>
                  <a:chExt cx="192" cy="448"/>
                </a:xfrm>
              </p:grpSpPr>
              <p:sp>
                <p:nvSpPr>
                  <p:cNvPr id="334008" name="Line 184">
                    <a:extLst>
                      <a:ext uri="{FF2B5EF4-FFF2-40B4-BE49-F238E27FC236}">
                        <a16:creationId xmlns:a16="http://schemas.microsoft.com/office/drawing/2014/main" id="{4B2BCCE9-2959-52D2-27C0-C6F4A6CCA47D}"/>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09" name="Line 185">
                    <a:extLst>
                      <a:ext uri="{FF2B5EF4-FFF2-40B4-BE49-F238E27FC236}">
                        <a16:creationId xmlns:a16="http://schemas.microsoft.com/office/drawing/2014/main" id="{9774FE01-3CB7-B7A3-688D-9A01B5B8C4E7}"/>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4010" name="Rectangle 186">
                <a:extLst>
                  <a:ext uri="{FF2B5EF4-FFF2-40B4-BE49-F238E27FC236}">
                    <a16:creationId xmlns:a16="http://schemas.microsoft.com/office/drawing/2014/main" id="{927593C9-315D-4BBC-2B25-8A1AA4A19F66}"/>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11" name="Rectangle 187">
                <a:extLst>
                  <a:ext uri="{FF2B5EF4-FFF2-40B4-BE49-F238E27FC236}">
                    <a16:creationId xmlns:a16="http://schemas.microsoft.com/office/drawing/2014/main" id="{6F6617CA-C3AC-29C6-DCF8-40B12EDB4824}"/>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12" name="Rectangle 188">
                <a:extLst>
                  <a:ext uri="{FF2B5EF4-FFF2-40B4-BE49-F238E27FC236}">
                    <a16:creationId xmlns:a16="http://schemas.microsoft.com/office/drawing/2014/main" id="{339C4FE2-3472-2074-68C9-28EEF1D60781}"/>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13" name="Rectangle 189">
                <a:extLst>
                  <a:ext uri="{FF2B5EF4-FFF2-40B4-BE49-F238E27FC236}">
                    <a16:creationId xmlns:a16="http://schemas.microsoft.com/office/drawing/2014/main" id="{C45D4176-B163-CE9E-4B41-DAA962EC4F70}"/>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4014" name="Rectangle 190">
            <a:extLst>
              <a:ext uri="{FF2B5EF4-FFF2-40B4-BE49-F238E27FC236}">
                <a16:creationId xmlns:a16="http://schemas.microsoft.com/office/drawing/2014/main" id="{E5A42143-9056-2E24-E510-3EFAE6603BB8}"/>
              </a:ext>
            </a:extLst>
          </p:cNvPr>
          <p:cNvSpPr>
            <a:spLocks noChangeArrowheads="1"/>
          </p:cNvSpPr>
          <p:nvPr/>
        </p:nvSpPr>
        <p:spPr bwMode="auto">
          <a:xfrm>
            <a:off x="7315200" y="47688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15" name="Rectangle 191">
            <a:extLst>
              <a:ext uri="{FF2B5EF4-FFF2-40B4-BE49-F238E27FC236}">
                <a16:creationId xmlns:a16="http://schemas.microsoft.com/office/drawing/2014/main" id="{1A1C7C05-38F3-ACA0-AA74-D24007E5271B}"/>
              </a:ext>
            </a:extLst>
          </p:cNvPr>
          <p:cNvSpPr>
            <a:spLocks noChangeArrowheads="1"/>
          </p:cNvSpPr>
          <p:nvPr/>
        </p:nvSpPr>
        <p:spPr bwMode="auto">
          <a:xfrm>
            <a:off x="6096000" y="4464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16" name="Rectangle 192">
            <a:extLst>
              <a:ext uri="{FF2B5EF4-FFF2-40B4-BE49-F238E27FC236}">
                <a16:creationId xmlns:a16="http://schemas.microsoft.com/office/drawing/2014/main" id="{03311717-921D-89D9-7328-6BB07E90AB36}"/>
              </a:ext>
            </a:extLst>
          </p:cNvPr>
          <p:cNvSpPr>
            <a:spLocks noChangeArrowheads="1"/>
          </p:cNvSpPr>
          <p:nvPr/>
        </p:nvSpPr>
        <p:spPr bwMode="auto">
          <a:xfrm>
            <a:off x="7010400" y="47688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17" name="Rectangle 193">
            <a:extLst>
              <a:ext uri="{FF2B5EF4-FFF2-40B4-BE49-F238E27FC236}">
                <a16:creationId xmlns:a16="http://schemas.microsoft.com/office/drawing/2014/main" id="{5F6308E5-F9C7-BD92-FD1E-5F8C4D010205}"/>
              </a:ext>
            </a:extLst>
          </p:cNvPr>
          <p:cNvSpPr>
            <a:spLocks noChangeArrowheads="1"/>
          </p:cNvSpPr>
          <p:nvPr/>
        </p:nvSpPr>
        <p:spPr bwMode="auto">
          <a:xfrm>
            <a:off x="2286000" y="4845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18" name="Rectangle 194">
            <a:extLst>
              <a:ext uri="{FF2B5EF4-FFF2-40B4-BE49-F238E27FC236}">
                <a16:creationId xmlns:a16="http://schemas.microsoft.com/office/drawing/2014/main" id="{D6CC64E2-E433-6584-4706-89D8AE8FD6CA}"/>
              </a:ext>
            </a:extLst>
          </p:cNvPr>
          <p:cNvSpPr>
            <a:spLocks noChangeArrowheads="1"/>
          </p:cNvSpPr>
          <p:nvPr/>
        </p:nvSpPr>
        <p:spPr bwMode="auto">
          <a:xfrm>
            <a:off x="3581400" y="4845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19" name="Rectangle 195">
            <a:extLst>
              <a:ext uri="{FF2B5EF4-FFF2-40B4-BE49-F238E27FC236}">
                <a16:creationId xmlns:a16="http://schemas.microsoft.com/office/drawing/2014/main" id="{7189149C-5399-2824-D541-78B4C4B06841}"/>
              </a:ext>
            </a:extLst>
          </p:cNvPr>
          <p:cNvSpPr>
            <a:spLocks noChangeArrowheads="1"/>
          </p:cNvSpPr>
          <p:nvPr/>
        </p:nvSpPr>
        <p:spPr bwMode="auto">
          <a:xfrm>
            <a:off x="4114800" y="45402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20" name="Rectangle 196">
            <a:extLst>
              <a:ext uri="{FF2B5EF4-FFF2-40B4-BE49-F238E27FC236}">
                <a16:creationId xmlns:a16="http://schemas.microsoft.com/office/drawing/2014/main" id="{0E9FF263-30A0-9C7B-66A5-C857C6DE032F}"/>
              </a:ext>
            </a:extLst>
          </p:cNvPr>
          <p:cNvSpPr>
            <a:spLocks noChangeArrowheads="1"/>
          </p:cNvSpPr>
          <p:nvPr/>
        </p:nvSpPr>
        <p:spPr bwMode="auto">
          <a:xfrm>
            <a:off x="5410200" y="4845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21" name="AutoShape 197">
            <a:extLst>
              <a:ext uri="{FF2B5EF4-FFF2-40B4-BE49-F238E27FC236}">
                <a16:creationId xmlns:a16="http://schemas.microsoft.com/office/drawing/2014/main" id="{EF8EB475-0FA2-0B47-4DFC-D2F731FFD2FA}"/>
              </a:ext>
            </a:extLst>
          </p:cNvPr>
          <p:cNvSpPr>
            <a:spLocks noChangeArrowheads="1"/>
          </p:cNvSpPr>
          <p:nvPr/>
        </p:nvSpPr>
        <p:spPr bwMode="auto">
          <a:xfrm>
            <a:off x="5375275" y="5149850"/>
            <a:ext cx="228600" cy="304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22" name="Rectangle 198">
            <a:extLst>
              <a:ext uri="{FF2B5EF4-FFF2-40B4-BE49-F238E27FC236}">
                <a16:creationId xmlns:a16="http://schemas.microsoft.com/office/drawing/2014/main" id="{8023097E-C7B0-DA08-BF53-1ED9812221C5}"/>
              </a:ext>
            </a:extLst>
          </p:cNvPr>
          <p:cNvSpPr>
            <a:spLocks noChangeArrowheads="1"/>
          </p:cNvSpPr>
          <p:nvPr/>
        </p:nvSpPr>
        <p:spPr bwMode="auto">
          <a:xfrm>
            <a:off x="2819400" y="53784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23" name="Rectangle 199">
            <a:extLst>
              <a:ext uri="{FF2B5EF4-FFF2-40B4-BE49-F238E27FC236}">
                <a16:creationId xmlns:a16="http://schemas.microsoft.com/office/drawing/2014/main" id="{9EBAE274-90DA-7B84-6153-B33DCD63AC83}"/>
              </a:ext>
            </a:extLst>
          </p:cNvPr>
          <p:cNvSpPr>
            <a:spLocks noChangeArrowheads="1"/>
          </p:cNvSpPr>
          <p:nvPr/>
        </p:nvSpPr>
        <p:spPr bwMode="auto">
          <a:xfrm>
            <a:off x="2286000" y="53784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4024" name="Group 200">
            <a:extLst>
              <a:ext uri="{FF2B5EF4-FFF2-40B4-BE49-F238E27FC236}">
                <a16:creationId xmlns:a16="http://schemas.microsoft.com/office/drawing/2014/main" id="{6B5DEB0A-C924-0716-B1E2-169B59B1F58F}"/>
              </a:ext>
            </a:extLst>
          </p:cNvPr>
          <p:cNvGrpSpPr>
            <a:grpSpLocks/>
          </p:cNvGrpSpPr>
          <p:nvPr/>
        </p:nvGrpSpPr>
        <p:grpSpPr bwMode="auto">
          <a:xfrm>
            <a:off x="2346326" y="5395913"/>
            <a:ext cx="796925" cy="958850"/>
            <a:chOff x="1958" y="971"/>
            <a:chExt cx="502" cy="604"/>
          </a:xfrm>
        </p:grpSpPr>
        <p:grpSp>
          <p:nvGrpSpPr>
            <p:cNvPr id="334025" name="Group 201">
              <a:extLst>
                <a:ext uri="{FF2B5EF4-FFF2-40B4-BE49-F238E27FC236}">
                  <a16:creationId xmlns:a16="http://schemas.microsoft.com/office/drawing/2014/main" id="{816D2279-F9CB-2724-D9F7-87EAC9A55F9E}"/>
                </a:ext>
              </a:extLst>
            </p:cNvPr>
            <p:cNvGrpSpPr>
              <a:grpSpLocks/>
            </p:cNvGrpSpPr>
            <p:nvPr/>
          </p:nvGrpSpPr>
          <p:grpSpPr bwMode="auto">
            <a:xfrm>
              <a:off x="1958" y="1061"/>
              <a:ext cx="448" cy="448"/>
              <a:chOff x="2368" y="1264"/>
              <a:chExt cx="448" cy="448"/>
            </a:xfrm>
          </p:grpSpPr>
          <p:grpSp>
            <p:nvGrpSpPr>
              <p:cNvPr id="334026" name="Group 202">
                <a:extLst>
                  <a:ext uri="{FF2B5EF4-FFF2-40B4-BE49-F238E27FC236}">
                    <a16:creationId xmlns:a16="http://schemas.microsoft.com/office/drawing/2014/main" id="{F29D8447-5360-610E-7E9C-513748D343F2}"/>
                  </a:ext>
                </a:extLst>
              </p:cNvPr>
              <p:cNvGrpSpPr>
                <a:grpSpLocks/>
              </p:cNvGrpSpPr>
              <p:nvPr/>
            </p:nvGrpSpPr>
            <p:grpSpPr bwMode="auto">
              <a:xfrm>
                <a:off x="2368" y="1380"/>
                <a:ext cx="448" cy="192"/>
                <a:chOff x="2368" y="1380"/>
                <a:chExt cx="448" cy="192"/>
              </a:xfrm>
            </p:grpSpPr>
            <p:sp>
              <p:nvSpPr>
                <p:cNvPr id="334027" name="Line 203">
                  <a:extLst>
                    <a:ext uri="{FF2B5EF4-FFF2-40B4-BE49-F238E27FC236}">
                      <a16:creationId xmlns:a16="http://schemas.microsoft.com/office/drawing/2014/main" id="{675E8143-0F40-F55A-70C3-B6D1385C3E4B}"/>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28" name="Line 204">
                  <a:extLst>
                    <a:ext uri="{FF2B5EF4-FFF2-40B4-BE49-F238E27FC236}">
                      <a16:creationId xmlns:a16="http://schemas.microsoft.com/office/drawing/2014/main" id="{A231B3C0-40F5-9176-20A9-9BE8776780C0}"/>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4029" name="Group 205">
                <a:extLst>
                  <a:ext uri="{FF2B5EF4-FFF2-40B4-BE49-F238E27FC236}">
                    <a16:creationId xmlns:a16="http://schemas.microsoft.com/office/drawing/2014/main" id="{09AA1684-581A-6275-E360-537542096048}"/>
                  </a:ext>
                </a:extLst>
              </p:cNvPr>
              <p:cNvGrpSpPr>
                <a:grpSpLocks/>
              </p:cNvGrpSpPr>
              <p:nvPr/>
            </p:nvGrpSpPr>
            <p:grpSpPr bwMode="auto">
              <a:xfrm>
                <a:off x="2508" y="1264"/>
                <a:ext cx="192" cy="448"/>
                <a:chOff x="2508" y="1264"/>
                <a:chExt cx="192" cy="448"/>
              </a:xfrm>
            </p:grpSpPr>
            <p:sp>
              <p:nvSpPr>
                <p:cNvPr id="334030" name="Line 206">
                  <a:extLst>
                    <a:ext uri="{FF2B5EF4-FFF2-40B4-BE49-F238E27FC236}">
                      <a16:creationId xmlns:a16="http://schemas.microsoft.com/office/drawing/2014/main" id="{5F944FBA-C3BC-D63D-2FC4-BF6F3F6F1124}"/>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31" name="Line 207">
                  <a:extLst>
                    <a:ext uri="{FF2B5EF4-FFF2-40B4-BE49-F238E27FC236}">
                      <a16:creationId xmlns:a16="http://schemas.microsoft.com/office/drawing/2014/main" id="{606C410F-3966-F8C4-B311-24AE839D1114}"/>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4032" name="Rectangle 208">
              <a:extLst>
                <a:ext uri="{FF2B5EF4-FFF2-40B4-BE49-F238E27FC236}">
                  <a16:creationId xmlns:a16="http://schemas.microsoft.com/office/drawing/2014/main" id="{CE51D4E4-8359-E182-8DCF-78133E9C9BF9}"/>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33" name="Rectangle 209">
              <a:extLst>
                <a:ext uri="{FF2B5EF4-FFF2-40B4-BE49-F238E27FC236}">
                  <a16:creationId xmlns:a16="http://schemas.microsoft.com/office/drawing/2014/main" id="{2EA78C58-F10D-35E6-36D6-A45F3854D90E}"/>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34" name="Rectangle 210">
              <a:extLst>
                <a:ext uri="{FF2B5EF4-FFF2-40B4-BE49-F238E27FC236}">
                  <a16:creationId xmlns:a16="http://schemas.microsoft.com/office/drawing/2014/main" id="{7FDB3B93-AB43-63DF-0714-E5E8E49B7727}"/>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35" name="Rectangle 211">
              <a:extLst>
                <a:ext uri="{FF2B5EF4-FFF2-40B4-BE49-F238E27FC236}">
                  <a16:creationId xmlns:a16="http://schemas.microsoft.com/office/drawing/2014/main" id="{6D595CDB-DF00-14BB-3F40-83E1061003C2}"/>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sp>
        <p:nvSpPr>
          <p:cNvPr id="334036" name="Rectangle 212">
            <a:extLst>
              <a:ext uri="{FF2B5EF4-FFF2-40B4-BE49-F238E27FC236}">
                <a16:creationId xmlns:a16="http://schemas.microsoft.com/office/drawing/2014/main" id="{0D8B1E7F-FD60-827A-AB2A-AC1EEE2E54B5}"/>
              </a:ext>
            </a:extLst>
          </p:cNvPr>
          <p:cNvSpPr>
            <a:spLocks noChangeArrowheads="1"/>
          </p:cNvSpPr>
          <p:nvPr/>
        </p:nvSpPr>
        <p:spPr bwMode="auto">
          <a:xfrm>
            <a:off x="2286000" y="56832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37" name="Rectangle 213">
            <a:extLst>
              <a:ext uri="{FF2B5EF4-FFF2-40B4-BE49-F238E27FC236}">
                <a16:creationId xmlns:a16="http://schemas.microsoft.com/office/drawing/2014/main" id="{64448AE4-E6CB-9001-5DA5-A5078967B6FD}"/>
              </a:ext>
            </a:extLst>
          </p:cNvPr>
          <p:cNvSpPr>
            <a:spLocks noChangeArrowheads="1"/>
          </p:cNvSpPr>
          <p:nvPr/>
        </p:nvSpPr>
        <p:spPr bwMode="auto">
          <a:xfrm>
            <a:off x="2286000" y="59880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38" name="Rectangle 214">
            <a:extLst>
              <a:ext uri="{FF2B5EF4-FFF2-40B4-BE49-F238E27FC236}">
                <a16:creationId xmlns:a16="http://schemas.microsoft.com/office/drawing/2014/main" id="{7C5ECD05-F7C5-F5EE-FD03-9B6FB83CAD08}"/>
              </a:ext>
            </a:extLst>
          </p:cNvPr>
          <p:cNvSpPr>
            <a:spLocks noChangeArrowheads="1"/>
          </p:cNvSpPr>
          <p:nvPr/>
        </p:nvSpPr>
        <p:spPr bwMode="auto">
          <a:xfrm>
            <a:off x="2590800" y="5988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39" name="Rectangle 215">
            <a:extLst>
              <a:ext uri="{FF2B5EF4-FFF2-40B4-BE49-F238E27FC236}">
                <a16:creationId xmlns:a16="http://schemas.microsoft.com/office/drawing/2014/main" id="{F72E5F79-D535-1636-B22B-225F4A5B5742}"/>
              </a:ext>
            </a:extLst>
          </p:cNvPr>
          <p:cNvSpPr>
            <a:spLocks noChangeArrowheads="1"/>
          </p:cNvSpPr>
          <p:nvPr/>
        </p:nvSpPr>
        <p:spPr bwMode="auto">
          <a:xfrm>
            <a:off x="6096000" y="5988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40" name="Rectangle 216">
            <a:extLst>
              <a:ext uri="{FF2B5EF4-FFF2-40B4-BE49-F238E27FC236}">
                <a16:creationId xmlns:a16="http://schemas.microsoft.com/office/drawing/2014/main" id="{71D5D881-5E01-3630-1942-4685F53D6E56}"/>
              </a:ext>
            </a:extLst>
          </p:cNvPr>
          <p:cNvSpPr>
            <a:spLocks noChangeArrowheads="1"/>
          </p:cNvSpPr>
          <p:nvPr/>
        </p:nvSpPr>
        <p:spPr bwMode="auto">
          <a:xfrm>
            <a:off x="4645025" y="5988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4041" name="Group 217">
            <a:extLst>
              <a:ext uri="{FF2B5EF4-FFF2-40B4-BE49-F238E27FC236}">
                <a16:creationId xmlns:a16="http://schemas.microsoft.com/office/drawing/2014/main" id="{6051B3EB-DB94-E52B-4A45-EAA1B65D8278}"/>
              </a:ext>
            </a:extLst>
          </p:cNvPr>
          <p:cNvGrpSpPr>
            <a:grpSpLocks/>
          </p:cNvGrpSpPr>
          <p:nvPr/>
        </p:nvGrpSpPr>
        <p:grpSpPr bwMode="auto">
          <a:xfrm>
            <a:off x="4327525" y="5378451"/>
            <a:ext cx="857250" cy="976313"/>
            <a:chOff x="1896" y="1824"/>
            <a:chExt cx="540" cy="615"/>
          </a:xfrm>
        </p:grpSpPr>
        <p:grpSp>
          <p:nvGrpSpPr>
            <p:cNvPr id="334042" name="Group 218">
              <a:extLst>
                <a:ext uri="{FF2B5EF4-FFF2-40B4-BE49-F238E27FC236}">
                  <a16:creationId xmlns:a16="http://schemas.microsoft.com/office/drawing/2014/main" id="{80A1B70D-449F-FB98-F389-35AC57D6D3FA}"/>
                </a:ext>
              </a:extLst>
            </p:cNvPr>
            <p:cNvGrpSpPr>
              <a:grpSpLocks/>
            </p:cNvGrpSpPr>
            <p:nvPr/>
          </p:nvGrpSpPr>
          <p:grpSpPr bwMode="auto">
            <a:xfrm>
              <a:off x="1896" y="1824"/>
              <a:ext cx="540" cy="615"/>
              <a:chOff x="1920" y="960"/>
              <a:chExt cx="540" cy="615"/>
            </a:xfrm>
          </p:grpSpPr>
          <p:sp>
            <p:nvSpPr>
              <p:cNvPr id="334043" name="Rectangle 219">
                <a:extLst>
                  <a:ext uri="{FF2B5EF4-FFF2-40B4-BE49-F238E27FC236}">
                    <a16:creationId xmlns:a16="http://schemas.microsoft.com/office/drawing/2014/main" id="{6669769F-D855-43D9-F0D2-1955619E213A}"/>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44" name="Rectangle 220">
                <a:extLst>
                  <a:ext uri="{FF2B5EF4-FFF2-40B4-BE49-F238E27FC236}">
                    <a16:creationId xmlns:a16="http://schemas.microsoft.com/office/drawing/2014/main" id="{CD931A06-A541-2E05-27A0-5D5D79694E09}"/>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4045" name="Group 221">
                <a:extLst>
                  <a:ext uri="{FF2B5EF4-FFF2-40B4-BE49-F238E27FC236}">
                    <a16:creationId xmlns:a16="http://schemas.microsoft.com/office/drawing/2014/main" id="{EF562E80-EF86-CFAD-ED93-1FB0D316B516}"/>
                  </a:ext>
                </a:extLst>
              </p:cNvPr>
              <p:cNvGrpSpPr>
                <a:grpSpLocks/>
              </p:cNvGrpSpPr>
              <p:nvPr/>
            </p:nvGrpSpPr>
            <p:grpSpPr bwMode="auto">
              <a:xfrm>
                <a:off x="1958" y="971"/>
                <a:ext cx="502" cy="604"/>
                <a:chOff x="1958" y="971"/>
                <a:chExt cx="502" cy="604"/>
              </a:xfrm>
            </p:grpSpPr>
            <p:grpSp>
              <p:nvGrpSpPr>
                <p:cNvPr id="334046" name="Group 222">
                  <a:extLst>
                    <a:ext uri="{FF2B5EF4-FFF2-40B4-BE49-F238E27FC236}">
                      <a16:creationId xmlns:a16="http://schemas.microsoft.com/office/drawing/2014/main" id="{586023FE-4ADD-3DB9-B7ED-2B5156411386}"/>
                    </a:ext>
                  </a:extLst>
                </p:cNvPr>
                <p:cNvGrpSpPr>
                  <a:grpSpLocks/>
                </p:cNvGrpSpPr>
                <p:nvPr/>
              </p:nvGrpSpPr>
              <p:grpSpPr bwMode="auto">
                <a:xfrm>
                  <a:off x="1958" y="1061"/>
                  <a:ext cx="448" cy="448"/>
                  <a:chOff x="2368" y="1264"/>
                  <a:chExt cx="448" cy="448"/>
                </a:xfrm>
              </p:grpSpPr>
              <p:grpSp>
                <p:nvGrpSpPr>
                  <p:cNvPr id="334047" name="Group 223">
                    <a:extLst>
                      <a:ext uri="{FF2B5EF4-FFF2-40B4-BE49-F238E27FC236}">
                        <a16:creationId xmlns:a16="http://schemas.microsoft.com/office/drawing/2014/main" id="{DA84D93A-3E75-5B67-0824-58FDAF3357C3}"/>
                      </a:ext>
                    </a:extLst>
                  </p:cNvPr>
                  <p:cNvGrpSpPr>
                    <a:grpSpLocks/>
                  </p:cNvGrpSpPr>
                  <p:nvPr/>
                </p:nvGrpSpPr>
                <p:grpSpPr bwMode="auto">
                  <a:xfrm>
                    <a:off x="2368" y="1380"/>
                    <a:ext cx="448" cy="192"/>
                    <a:chOff x="2368" y="1380"/>
                    <a:chExt cx="448" cy="192"/>
                  </a:xfrm>
                </p:grpSpPr>
                <p:sp>
                  <p:nvSpPr>
                    <p:cNvPr id="334048" name="Line 224">
                      <a:extLst>
                        <a:ext uri="{FF2B5EF4-FFF2-40B4-BE49-F238E27FC236}">
                          <a16:creationId xmlns:a16="http://schemas.microsoft.com/office/drawing/2014/main" id="{CAF12ADC-D61C-CF63-A516-B9F4A75A227F}"/>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49" name="Line 225">
                      <a:extLst>
                        <a:ext uri="{FF2B5EF4-FFF2-40B4-BE49-F238E27FC236}">
                          <a16:creationId xmlns:a16="http://schemas.microsoft.com/office/drawing/2014/main" id="{934F005E-4305-E688-8ADD-42C00660963E}"/>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4050" name="Group 226">
                    <a:extLst>
                      <a:ext uri="{FF2B5EF4-FFF2-40B4-BE49-F238E27FC236}">
                        <a16:creationId xmlns:a16="http://schemas.microsoft.com/office/drawing/2014/main" id="{04B2E9B7-75AD-ECF1-025B-66D5A04B68F0}"/>
                      </a:ext>
                    </a:extLst>
                  </p:cNvPr>
                  <p:cNvGrpSpPr>
                    <a:grpSpLocks/>
                  </p:cNvGrpSpPr>
                  <p:nvPr/>
                </p:nvGrpSpPr>
                <p:grpSpPr bwMode="auto">
                  <a:xfrm>
                    <a:off x="2508" y="1264"/>
                    <a:ext cx="192" cy="448"/>
                    <a:chOff x="2508" y="1264"/>
                    <a:chExt cx="192" cy="448"/>
                  </a:xfrm>
                </p:grpSpPr>
                <p:sp>
                  <p:nvSpPr>
                    <p:cNvPr id="334051" name="Line 227">
                      <a:extLst>
                        <a:ext uri="{FF2B5EF4-FFF2-40B4-BE49-F238E27FC236}">
                          <a16:creationId xmlns:a16="http://schemas.microsoft.com/office/drawing/2014/main" id="{9486EC54-936F-6304-B79F-C9065095AFD8}"/>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52" name="Line 228">
                      <a:extLst>
                        <a:ext uri="{FF2B5EF4-FFF2-40B4-BE49-F238E27FC236}">
                          <a16:creationId xmlns:a16="http://schemas.microsoft.com/office/drawing/2014/main" id="{A32C49C1-1AAD-4C76-52AC-7058880D3E10}"/>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4053" name="Rectangle 229">
                  <a:extLst>
                    <a:ext uri="{FF2B5EF4-FFF2-40B4-BE49-F238E27FC236}">
                      <a16:creationId xmlns:a16="http://schemas.microsoft.com/office/drawing/2014/main" id="{C2C53A3D-8659-380E-BFDC-E65D02F30807}"/>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54" name="Rectangle 230">
                  <a:extLst>
                    <a:ext uri="{FF2B5EF4-FFF2-40B4-BE49-F238E27FC236}">
                      <a16:creationId xmlns:a16="http://schemas.microsoft.com/office/drawing/2014/main" id="{AAAC45CD-B7DE-52C2-0C5A-BB36ED00848E}"/>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55" name="Rectangle 231">
                  <a:extLst>
                    <a:ext uri="{FF2B5EF4-FFF2-40B4-BE49-F238E27FC236}">
                      <a16:creationId xmlns:a16="http://schemas.microsoft.com/office/drawing/2014/main" id="{39D1022D-D80C-EDF2-E500-10800EB97FD4}"/>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56" name="Rectangle 232">
                  <a:extLst>
                    <a:ext uri="{FF2B5EF4-FFF2-40B4-BE49-F238E27FC236}">
                      <a16:creationId xmlns:a16="http://schemas.microsoft.com/office/drawing/2014/main" id="{D438A5C3-DA77-9FAC-4DF8-AD39263C5B34}"/>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4057" name="Rectangle 233">
              <a:extLst>
                <a:ext uri="{FF2B5EF4-FFF2-40B4-BE49-F238E27FC236}">
                  <a16:creationId xmlns:a16="http://schemas.microsoft.com/office/drawing/2014/main" id="{D2D8D827-ACCC-6530-A68B-3FDE951A3E67}"/>
                </a:ext>
              </a:extLst>
            </p:cNvPr>
            <p:cNvSpPr>
              <a:spLocks noChangeArrowheads="1"/>
            </p:cNvSpPr>
            <p:nvPr/>
          </p:nvSpPr>
          <p:spPr bwMode="auto">
            <a:xfrm>
              <a:off x="1918" y="2208"/>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sp>
        <p:nvSpPr>
          <p:cNvPr id="334058" name="Rectangle 234">
            <a:extLst>
              <a:ext uri="{FF2B5EF4-FFF2-40B4-BE49-F238E27FC236}">
                <a16:creationId xmlns:a16="http://schemas.microsoft.com/office/drawing/2014/main" id="{C52E3440-176B-5E49-CC92-272767AD8D1E}"/>
              </a:ext>
            </a:extLst>
          </p:cNvPr>
          <p:cNvSpPr>
            <a:spLocks noChangeArrowheads="1"/>
          </p:cNvSpPr>
          <p:nvPr/>
        </p:nvSpPr>
        <p:spPr bwMode="auto">
          <a:xfrm>
            <a:off x="4327525" y="5683251"/>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grpSp>
        <p:nvGrpSpPr>
          <p:cNvPr id="334059" name="Group 235">
            <a:extLst>
              <a:ext uri="{FF2B5EF4-FFF2-40B4-BE49-F238E27FC236}">
                <a16:creationId xmlns:a16="http://schemas.microsoft.com/office/drawing/2014/main" id="{B5FE2E70-A24E-EC1D-8205-E80935B4F03D}"/>
              </a:ext>
            </a:extLst>
          </p:cNvPr>
          <p:cNvGrpSpPr>
            <a:grpSpLocks/>
          </p:cNvGrpSpPr>
          <p:nvPr/>
        </p:nvGrpSpPr>
        <p:grpSpPr bwMode="auto">
          <a:xfrm>
            <a:off x="6096000" y="5378451"/>
            <a:ext cx="857250" cy="976313"/>
            <a:chOff x="1920" y="960"/>
            <a:chExt cx="540" cy="615"/>
          </a:xfrm>
        </p:grpSpPr>
        <p:sp>
          <p:nvSpPr>
            <p:cNvPr id="334060" name="Rectangle 236">
              <a:extLst>
                <a:ext uri="{FF2B5EF4-FFF2-40B4-BE49-F238E27FC236}">
                  <a16:creationId xmlns:a16="http://schemas.microsoft.com/office/drawing/2014/main" id="{DF5485FF-B6A4-AA08-D1B0-55A3B4D1379A}"/>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61" name="Rectangle 237">
              <a:extLst>
                <a:ext uri="{FF2B5EF4-FFF2-40B4-BE49-F238E27FC236}">
                  <a16:creationId xmlns:a16="http://schemas.microsoft.com/office/drawing/2014/main" id="{6FC4CA8F-CEE5-6267-A923-A2DA97FE9CBF}"/>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4062" name="Group 238">
              <a:extLst>
                <a:ext uri="{FF2B5EF4-FFF2-40B4-BE49-F238E27FC236}">
                  <a16:creationId xmlns:a16="http://schemas.microsoft.com/office/drawing/2014/main" id="{4D12FAFB-3AE1-23A1-EEE1-5C8C3A2415C1}"/>
                </a:ext>
              </a:extLst>
            </p:cNvPr>
            <p:cNvGrpSpPr>
              <a:grpSpLocks/>
            </p:cNvGrpSpPr>
            <p:nvPr/>
          </p:nvGrpSpPr>
          <p:grpSpPr bwMode="auto">
            <a:xfrm>
              <a:off x="1958" y="971"/>
              <a:ext cx="502" cy="604"/>
              <a:chOff x="1958" y="971"/>
              <a:chExt cx="502" cy="604"/>
            </a:xfrm>
          </p:grpSpPr>
          <p:grpSp>
            <p:nvGrpSpPr>
              <p:cNvPr id="334063" name="Group 239">
                <a:extLst>
                  <a:ext uri="{FF2B5EF4-FFF2-40B4-BE49-F238E27FC236}">
                    <a16:creationId xmlns:a16="http://schemas.microsoft.com/office/drawing/2014/main" id="{87581847-740B-2D0A-707A-D5E3561F8B09}"/>
                  </a:ext>
                </a:extLst>
              </p:cNvPr>
              <p:cNvGrpSpPr>
                <a:grpSpLocks/>
              </p:cNvGrpSpPr>
              <p:nvPr/>
            </p:nvGrpSpPr>
            <p:grpSpPr bwMode="auto">
              <a:xfrm>
                <a:off x="1958" y="1061"/>
                <a:ext cx="448" cy="448"/>
                <a:chOff x="2368" y="1264"/>
                <a:chExt cx="448" cy="448"/>
              </a:xfrm>
            </p:grpSpPr>
            <p:grpSp>
              <p:nvGrpSpPr>
                <p:cNvPr id="334064" name="Group 240">
                  <a:extLst>
                    <a:ext uri="{FF2B5EF4-FFF2-40B4-BE49-F238E27FC236}">
                      <a16:creationId xmlns:a16="http://schemas.microsoft.com/office/drawing/2014/main" id="{864C83D7-8993-CAD3-8836-A077FEE4E0E7}"/>
                    </a:ext>
                  </a:extLst>
                </p:cNvPr>
                <p:cNvGrpSpPr>
                  <a:grpSpLocks/>
                </p:cNvGrpSpPr>
                <p:nvPr/>
              </p:nvGrpSpPr>
              <p:grpSpPr bwMode="auto">
                <a:xfrm>
                  <a:off x="2368" y="1380"/>
                  <a:ext cx="448" cy="192"/>
                  <a:chOff x="2368" y="1380"/>
                  <a:chExt cx="448" cy="192"/>
                </a:xfrm>
              </p:grpSpPr>
              <p:sp>
                <p:nvSpPr>
                  <p:cNvPr id="334065" name="Line 241">
                    <a:extLst>
                      <a:ext uri="{FF2B5EF4-FFF2-40B4-BE49-F238E27FC236}">
                        <a16:creationId xmlns:a16="http://schemas.microsoft.com/office/drawing/2014/main" id="{FF543E7B-7042-5F5B-2B78-C0CAFB8837D7}"/>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66" name="Line 242">
                    <a:extLst>
                      <a:ext uri="{FF2B5EF4-FFF2-40B4-BE49-F238E27FC236}">
                        <a16:creationId xmlns:a16="http://schemas.microsoft.com/office/drawing/2014/main" id="{B638D750-9127-7C03-D44B-700FC14EEB07}"/>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4067" name="Group 243">
                  <a:extLst>
                    <a:ext uri="{FF2B5EF4-FFF2-40B4-BE49-F238E27FC236}">
                      <a16:creationId xmlns:a16="http://schemas.microsoft.com/office/drawing/2014/main" id="{B3882C8A-E30F-A620-670F-8C6A460A31EA}"/>
                    </a:ext>
                  </a:extLst>
                </p:cNvPr>
                <p:cNvGrpSpPr>
                  <a:grpSpLocks/>
                </p:cNvGrpSpPr>
                <p:nvPr/>
              </p:nvGrpSpPr>
              <p:grpSpPr bwMode="auto">
                <a:xfrm>
                  <a:off x="2508" y="1264"/>
                  <a:ext cx="192" cy="448"/>
                  <a:chOff x="2508" y="1264"/>
                  <a:chExt cx="192" cy="448"/>
                </a:xfrm>
              </p:grpSpPr>
              <p:sp>
                <p:nvSpPr>
                  <p:cNvPr id="334068" name="Line 244">
                    <a:extLst>
                      <a:ext uri="{FF2B5EF4-FFF2-40B4-BE49-F238E27FC236}">
                        <a16:creationId xmlns:a16="http://schemas.microsoft.com/office/drawing/2014/main" id="{4140DF16-2D8B-9E6F-9063-7933E9243B92}"/>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69" name="Line 245">
                    <a:extLst>
                      <a:ext uri="{FF2B5EF4-FFF2-40B4-BE49-F238E27FC236}">
                        <a16:creationId xmlns:a16="http://schemas.microsoft.com/office/drawing/2014/main" id="{A5502B60-C626-6518-3A6A-2624C2FCF833}"/>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4070" name="Rectangle 246">
                <a:extLst>
                  <a:ext uri="{FF2B5EF4-FFF2-40B4-BE49-F238E27FC236}">
                    <a16:creationId xmlns:a16="http://schemas.microsoft.com/office/drawing/2014/main" id="{ED5F4244-D32D-FDB2-44F5-7B7F71F3C371}"/>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71" name="Rectangle 247">
                <a:extLst>
                  <a:ext uri="{FF2B5EF4-FFF2-40B4-BE49-F238E27FC236}">
                    <a16:creationId xmlns:a16="http://schemas.microsoft.com/office/drawing/2014/main" id="{7B9008E3-3DB5-2982-C9E2-EADE630452F9}"/>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72" name="Rectangle 248">
                <a:extLst>
                  <a:ext uri="{FF2B5EF4-FFF2-40B4-BE49-F238E27FC236}">
                    <a16:creationId xmlns:a16="http://schemas.microsoft.com/office/drawing/2014/main" id="{C7241C48-4FF6-E381-EA8B-7BA7D708CE43}"/>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73" name="Rectangle 249">
                <a:extLst>
                  <a:ext uri="{FF2B5EF4-FFF2-40B4-BE49-F238E27FC236}">
                    <a16:creationId xmlns:a16="http://schemas.microsoft.com/office/drawing/2014/main" id="{366B4A8F-4407-4F7D-5715-62182F7BB8F2}"/>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4074" name="Rectangle 250">
            <a:extLst>
              <a:ext uri="{FF2B5EF4-FFF2-40B4-BE49-F238E27FC236}">
                <a16:creationId xmlns:a16="http://schemas.microsoft.com/office/drawing/2014/main" id="{8750B7E6-C3E3-0A48-B385-98AC69FB5470}"/>
              </a:ext>
            </a:extLst>
          </p:cNvPr>
          <p:cNvSpPr>
            <a:spLocks noChangeArrowheads="1"/>
          </p:cNvSpPr>
          <p:nvPr/>
        </p:nvSpPr>
        <p:spPr bwMode="auto">
          <a:xfrm>
            <a:off x="6400800" y="5988051"/>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75" name="Rectangle 251">
            <a:extLst>
              <a:ext uri="{FF2B5EF4-FFF2-40B4-BE49-F238E27FC236}">
                <a16:creationId xmlns:a16="http://schemas.microsoft.com/office/drawing/2014/main" id="{59062364-CA28-52AB-953A-F74914448B3C}"/>
              </a:ext>
            </a:extLst>
          </p:cNvPr>
          <p:cNvSpPr>
            <a:spLocks noChangeArrowheads="1"/>
          </p:cNvSpPr>
          <p:nvPr/>
        </p:nvSpPr>
        <p:spPr bwMode="auto">
          <a:xfrm>
            <a:off x="6111875" y="5665789"/>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76" name="Rectangle 252">
            <a:extLst>
              <a:ext uri="{FF2B5EF4-FFF2-40B4-BE49-F238E27FC236}">
                <a16:creationId xmlns:a16="http://schemas.microsoft.com/office/drawing/2014/main" id="{E7AF2B9C-54B4-E615-24BF-36CD2E335BCE}"/>
              </a:ext>
            </a:extLst>
          </p:cNvPr>
          <p:cNvSpPr>
            <a:spLocks noChangeArrowheads="1"/>
          </p:cNvSpPr>
          <p:nvPr/>
        </p:nvSpPr>
        <p:spPr bwMode="auto">
          <a:xfrm>
            <a:off x="7162800" y="5700714"/>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77" name="AutoShape 253">
            <a:extLst>
              <a:ext uri="{FF2B5EF4-FFF2-40B4-BE49-F238E27FC236}">
                <a16:creationId xmlns:a16="http://schemas.microsoft.com/office/drawing/2014/main" id="{8A4B5E25-7A75-5F18-4CF0-FC96E2963E0F}"/>
              </a:ext>
            </a:extLst>
          </p:cNvPr>
          <p:cNvSpPr>
            <a:spLocks noChangeArrowheads="1"/>
          </p:cNvSpPr>
          <p:nvPr/>
        </p:nvSpPr>
        <p:spPr bwMode="auto">
          <a:xfrm>
            <a:off x="6400800" y="629285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nvGrpSpPr>
          <p:cNvPr id="334078" name="Group 254">
            <a:extLst>
              <a:ext uri="{FF2B5EF4-FFF2-40B4-BE49-F238E27FC236}">
                <a16:creationId xmlns:a16="http://schemas.microsoft.com/office/drawing/2014/main" id="{F85401BE-EAF8-C5C3-191D-BD79DD6EC664}"/>
              </a:ext>
            </a:extLst>
          </p:cNvPr>
          <p:cNvGrpSpPr>
            <a:grpSpLocks/>
          </p:cNvGrpSpPr>
          <p:nvPr/>
        </p:nvGrpSpPr>
        <p:grpSpPr bwMode="auto">
          <a:xfrm>
            <a:off x="7162800" y="5395913"/>
            <a:ext cx="857250" cy="976312"/>
            <a:chOff x="1920" y="960"/>
            <a:chExt cx="540" cy="615"/>
          </a:xfrm>
        </p:grpSpPr>
        <p:sp>
          <p:nvSpPr>
            <p:cNvPr id="334079" name="Rectangle 255">
              <a:extLst>
                <a:ext uri="{FF2B5EF4-FFF2-40B4-BE49-F238E27FC236}">
                  <a16:creationId xmlns:a16="http://schemas.microsoft.com/office/drawing/2014/main" id="{6D95DFA0-B483-DF2A-286C-6FCDF67D2B43}"/>
                </a:ext>
              </a:extLst>
            </p:cNvPr>
            <p:cNvSpPr>
              <a:spLocks noChangeArrowheads="1"/>
            </p:cNvSpPr>
            <p:nvPr/>
          </p:nvSpPr>
          <p:spPr bwMode="auto">
            <a:xfrm>
              <a:off x="2256"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80" name="Rectangle 256">
              <a:extLst>
                <a:ext uri="{FF2B5EF4-FFF2-40B4-BE49-F238E27FC236}">
                  <a16:creationId xmlns:a16="http://schemas.microsoft.com/office/drawing/2014/main" id="{16372BD0-8EE9-4525-9AA2-D998EAA324DE}"/>
                </a:ext>
              </a:extLst>
            </p:cNvPr>
            <p:cNvSpPr>
              <a:spLocks noChangeArrowheads="1"/>
            </p:cNvSpPr>
            <p:nvPr/>
          </p:nvSpPr>
          <p:spPr bwMode="auto">
            <a:xfrm>
              <a:off x="1920" y="960"/>
              <a:ext cx="19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grpSp>
          <p:nvGrpSpPr>
            <p:cNvPr id="334081" name="Group 257">
              <a:extLst>
                <a:ext uri="{FF2B5EF4-FFF2-40B4-BE49-F238E27FC236}">
                  <a16:creationId xmlns:a16="http://schemas.microsoft.com/office/drawing/2014/main" id="{DE01C6E7-9FDC-383E-DC93-90CE58D8F1A0}"/>
                </a:ext>
              </a:extLst>
            </p:cNvPr>
            <p:cNvGrpSpPr>
              <a:grpSpLocks/>
            </p:cNvGrpSpPr>
            <p:nvPr/>
          </p:nvGrpSpPr>
          <p:grpSpPr bwMode="auto">
            <a:xfrm>
              <a:off x="1958" y="971"/>
              <a:ext cx="502" cy="604"/>
              <a:chOff x="1958" y="971"/>
              <a:chExt cx="502" cy="604"/>
            </a:xfrm>
          </p:grpSpPr>
          <p:grpSp>
            <p:nvGrpSpPr>
              <p:cNvPr id="334082" name="Group 258">
                <a:extLst>
                  <a:ext uri="{FF2B5EF4-FFF2-40B4-BE49-F238E27FC236}">
                    <a16:creationId xmlns:a16="http://schemas.microsoft.com/office/drawing/2014/main" id="{8EAC8120-3E69-0207-93D3-437C0011B1DD}"/>
                  </a:ext>
                </a:extLst>
              </p:cNvPr>
              <p:cNvGrpSpPr>
                <a:grpSpLocks/>
              </p:cNvGrpSpPr>
              <p:nvPr/>
            </p:nvGrpSpPr>
            <p:grpSpPr bwMode="auto">
              <a:xfrm>
                <a:off x="1958" y="1061"/>
                <a:ext cx="448" cy="448"/>
                <a:chOff x="2368" y="1264"/>
                <a:chExt cx="448" cy="448"/>
              </a:xfrm>
            </p:grpSpPr>
            <p:grpSp>
              <p:nvGrpSpPr>
                <p:cNvPr id="334083" name="Group 259">
                  <a:extLst>
                    <a:ext uri="{FF2B5EF4-FFF2-40B4-BE49-F238E27FC236}">
                      <a16:creationId xmlns:a16="http://schemas.microsoft.com/office/drawing/2014/main" id="{9DB8432D-FCCD-4F31-FDDB-77BC075801B6}"/>
                    </a:ext>
                  </a:extLst>
                </p:cNvPr>
                <p:cNvGrpSpPr>
                  <a:grpSpLocks/>
                </p:cNvGrpSpPr>
                <p:nvPr/>
              </p:nvGrpSpPr>
              <p:grpSpPr bwMode="auto">
                <a:xfrm>
                  <a:off x="2368" y="1380"/>
                  <a:ext cx="448" cy="192"/>
                  <a:chOff x="2368" y="1380"/>
                  <a:chExt cx="448" cy="192"/>
                </a:xfrm>
              </p:grpSpPr>
              <p:sp>
                <p:nvSpPr>
                  <p:cNvPr id="334084" name="Line 260">
                    <a:extLst>
                      <a:ext uri="{FF2B5EF4-FFF2-40B4-BE49-F238E27FC236}">
                        <a16:creationId xmlns:a16="http://schemas.microsoft.com/office/drawing/2014/main" id="{F7B2DB63-FAAA-6B0B-CC98-18FA34776F0E}"/>
                      </a:ext>
                    </a:extLst>
                  </p:cNvPr>
                  <p:cNvSpPr>
                    <a:spLocks noChangeShapeType="1"/>
                  </p:cNvSpPr>
                  <p:nvPr/>
                </p:nvSpPr>
                <p:spPr bwMode="auto">
                  <a:xfrm>
                    <a:off x="2368" y="1380"/>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85" name="Line 261">
                    <a:extLst>
                      <a:ext uri="{FF2B5EF4-FFF2-40B4-BE49-F238E27FC236}">
                        <a16:creationId xmlns:a16="http://schemas.microsoft.com/office/drawing/2014/main" id="{523C9643-26CF-A9A5-2C10-92E36709276E}"/>
                      </a:ext>
                    </a:extLst>
                  </p:cNvPr>
                  <p:cNvSpPr>
                    <a:spLocks noChangeShapeType="1"/>
                  </p:cNvSpPr>
                  <p:nvPr/>
                </p:nvSpPr>
                <p:spPr bwMode="auto">
                  <a:xfrm>
                    <a:off x="2368" y="1572"/>
                    <a:ext cx="4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34086" name="Group 262">
                  <a:extLst>
                    <a:ext uri="{FF2B5EF4-FFF2-40B4-BE49-F238E27FC236}">
                      <a16:creationId xmlns:a16="http://schemas.microsoft.com/office/drawing/2014/main" id="{82EC0DEA-88C0-6A4E-27FB-7D84A5B52EBE}"/>
                    </a:ext>
                  </a:extLst>
                </p:cNvPr>
                <p:cNvGrpSpPr>
                  <a:grpSpLocks/>
                </p:cNvGrpSpPr>
                <p:nvPr/>
              </p:nvGrpSpPr>
              <p:grpSpPr bwMode="auto">
                <a:xfrm>
                  <a:off x="2508" y="1264"/>
                  <a:ext cx="192" cy="448"/>
                  <a:chOff x="2508" y="1264"/>
                  <a:chExt cx="192" cy="448"/>
                </a:xfrm>
              </p:grpSpPr>
              <p:sp>
                <p:nvSpPr>
                  <p:cNvPr id="334087" name="Line 263">
                    <a:extLst>
                      <a:ext uri="{FF2B5EF4-FFF2-40B4-BE49-F238E27FC236}">
                        <a16:creationId xmlns:a16="http://schemas.microsoft.com/office/drawing/2014/main" id="{6D5DCBA0-6AD1-0418-E81C-83A9309EE0CA}"/>
                      </a:ext>
                    </a:extLst>
                  </p:cNvPr>
                  <p:cNvSpPr>
                    <a:spLocks noChangeShapeType="1"/>
                  </p:cNvSpPr>
                  <p:nvPr/>
                </p:nvSpPr>
                <p:spPr bwMode="auto">
                  <a:xfrm>
                    <a:off x="2700"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088" name="Line 264">
                    <a:extLst>
                      <a:ext uri="{FF2B5EF4-FFF2-40B4-BE49-F238E27FC236}">
                        <a16:creationId xmlns:a16="http://schemas.microsoft.com/office/drawing/2014/main" id="{77802CFE-0111-3E9D-8F28-0721C94D4014}"/>
                      </a:ext>
                    </a:extLst>
                  </p:cNvPr>
                  <p:cNvSpPr>
                    <a:spLocks noChangeShapeType="1"/>
                  </p:cNvSpPr>
                  <p:nvPr/>
                </p:nvSpPr>
                <p:spPr bwMode="auto">
                  <a:xfrm>
                    <a:off x="2508" y="1264"/>
                    <a:ext cx="0" cy="4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sp>
            <p:nvSpPr>
              <p:cNvPr id="334089" name="Rectangle 265">
                <a:extLst>
                  <a:ext uri="{FF2B5EF4-FFF2-40B4-BE49-F238E27FC236}">
                    <a16:creationId xmlns:a16="http://schemas.microsoft.com/office/drawing/2014/main" id="{0BD9CDAC-0163-7235-0577-93D9E9A47627}"/>
                  </a:ext>
                </a:extLst>
              </p:cNvPr>
              <p:cNvSpPr>
                <a:spLocks noChangeArrowheads="1"/>
              </p:cNvSpPr>
              <p:nvPr/>
            </p:nvSpPr>
            <p:spPr bwMode="auto">
              <a:xfrm>
                <a:off x="2112" y="1152"/>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90" name="Rectangle 266">
                <a:extLst>
                  <a:ext uri="{FF2B5EF4-FFF2-40B4-BE49-F238E27FC236}">
                    <a16:creationId xmlns:a16="http://schemas.microsoft.com/office/drawing/2014/main" id="{3E5D40CF-D19F-C6F2-CC92-2D1136182DDE}"/>
                  </a:ext>
                </a:extLst>
              </p:cNvPr>
              <p:cNvSpPr>
                <a:spLocks noChangeArrowheads="1"/>
              </p:cNvSpPr>
              <p:nvPr/>
            </p:nvSpPr>
            <p:spPr bwMode="auto">
              <a:xfrm>
                <a:off x="2256" y="1344"/>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91" name="Rectangle 267">
                <a:extLst>
                  <a:ext uri="{FF2B5EF4-FFF2-40B4-BE49-F238E27FC236}">
                    <a16:creationId xmlns:a16="http://schemas.microsoft.com/office/drawing/2014/main" id="{855AAD26-380F-A283-D1ED-EAC2746F2AA1}"/>
                  </a:ext>
                </a:extLst>
              </p:cNvPr>
              <p:cNvSpPr>
                <a:spLocks noChangeArrowheads="1"/>
              </p:cNvSpPr>
              <p:nvPr/>
            </p:nvSpPr>
            <p:spPr bwMode="auto">
              <a:xfrm>
                <a:off x="2064" y="971"/>
                <a:ext cx="20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92" name="Rectangle 268">
                <a:extLst>
                  <a:ext uri="{FF2B5EF4-FFF2-40B4-BE49-F238E27FC236}">
                    <a16:creationId xmlns:a16="http://schemas.microsoft.com/office/drawing/2014/main" id="{86E97696-63C1-B017-78F5-57B88B1D17F7}"/>
                  </a:ext>
                </a:extLst>
              </p:cNvPr>
              <p:cNvSpPr>
                <a:spLocks noChangeArrowheads="1"/>
              </p:cNvSpPr>
              <p:nvPr/>
            </p:nvSpPr>
            <p:spPr bwMode="auto">
              <a:xfrm>
                <a:off x="2256" y="11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endParaRPr kumimoji="1" lang="en-US" altLang="en-US" b="1">
                  <a:solidFill>
                    <a:srgbClr val="000000"/>
                  </a:solidFill>
                  <a:latin typeface="Arial" panose="020B0604020202020204" pitchFamily="34" charset="0"/>
                  <a:ea typeface="Gulim" panose="020B0503020000020004" pitchFamily="34" charset="-127"/>
                </a:endParaRPr>
              </a:p>
            </p:txBody>
          </p:sp>
        </p:grpSp>
      </p:grpSp>
      <p:sp>
        <p:nvSpPr>
          <p:cNvPr id="334093" name="Rectangle 269">
            <a:extLst>
              <a:ext uri="{FF2B5EF4-FFF2-40B4-BE49-F238E27FC236}">
                <a16:creationId xmlns:a16="http://schemas.microsoft.com/office/drawing/2014/main" id="{69D48E43-913E-42C9-6904-286F65984A20}"/>
              </a:ext>
            </a:extLst>
          </p:cNvPr>
          <p:cNvSpPr>
            <a:spLocks noChangeArrowheads="1"/>
          </p:cNvSpPr>
          <p:nvPr/>
        </p:nvSpPr>
        <p:spPr bwMode="auto">
          <a:xfrm>
            <a:off x="7467600" y="6005514"/>
            <a:ext cx="310984"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x</a:t>
            </a:r>
          </a:p>
        </p:txBody>
      </p:sp>
      <p:sp>
        <p:nvSpPr>
          <p:cNvPr id="334094" name="Rectangle 270">
            <a:extLst>
              <a:ext uri="{FF2B5EF4-FFF2-40B4-BE49-F238E27FC236}">
                <a16:creationId xmlns:a16="http://schemas.microsoft.com/office/drawing/2014/main" id="{3BF11FBC-5C57-1AFA-7DEF-216898FAE792}"/>
              </a:ext>
            </a:extLst>
          </p:cNvPr>
          <p:cNvSpPr>
            <a:spLocks noChangeArrowheads="1"/>
          </p:cNvSpPr>
          <p:nvPr/>
        </p:nvSpPr>
        <p:spPr bwMode="auto">
          <a:xfrm>
            <a:off x="7162800" y="6005514"/>
            <a:ext cx="32380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kumimoji="1" lang="en-US" altLang="ko-KR" b="1">
                <a:solidFill>
                  <a:srgbClr val="000000"/>
                </a:solidFill>
                <a:latin typeface="Arial" panose="020B0604020202020204" pitchFamily="34" charset="0"/>
                <a:ea typeface="Gulim" panose="020B0503020000020004" pitchFamily="34" charset="-127"/>
              </a:rPr>
              <a:t>o</a:t>
            </a:r>
          </a:p>
        </p:txBody>
      </p:sp>
      <p:sp>
        <p:nvSpPr>
          <p:cNvPr id="334095" name="AutoShape 271">
            <a:extLst>
              <a:ext uri="{FF2B5EF4-FFF2-40B4-BE49-F238E27FC236}">
                <a16:creationId xmlns:a16="http://schemas.microsoft.com/office/drawing/2014/main" id="{82558B15-EED7-DC54-12AF-C76F11D1E961}"/>
              </a:ext>
            </a:extLst>
          </p:cNvPr>
          <p:cNvSpPr>
            <a:spLocks noChangeArrowheads="1"/>
          </p:cNvSpPr>
          <p:nvPr/>
        </p:nvSpPr>
        <p:spPr bwMode="auto">
          <a:xfrm>
            <a:off x="3635375" y="5192713"/>
            <a:ext cx="228600" cy="304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EEB5B-7A00-0264-C18C-E1A103F9F4DD}"/>
              </a:ext>
            </a:extLst>
          </p:cNvPr>
          <p:cNvSpPr>
            <a:spLocks noGrp="1"/>
          </p:cNvSpPr>
          <p:nvPr>
            <p:ph type="title"/>
          </p:nvPr>
        </p:nvSpPr>
        <p:spPr>
          <a:xfrm>
            <a:off x="640080" y="325369"/>
            <a:ext cx="4368602" cy="1956841"/>
          </a:xfrm>
        </p:spPr>
        <p:txBody>
          <a:bodyPr anchor="b">
            <a:normAutofit/>
          </a:bodyPr>
          <a:lstStyle/>
          <a:p>
            <a:r>
              <a:rPr lang="en-US" sz="5400"/>
              <a:t>Agenda</a:t>
            </a:r>
          </a:p>
        </p:txBody>
      </p:sp>
      <p:sp>
        <p:nvSpPr>
          <p:cNvPr id="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9C250B-24B6-5A95-2213-51B3166659F7}"/>
              </a:ext>
            </a:extLst>
          </p:cNvPr>
          <p:cNvSpPr>
            <a:spLocks noGrp="1"/>
          </p:cNvSpPr>
          <p:nvPr>
            <p:ph idx="1"/>
          </p:nvPr>
        </p:nvSpPr>
        <p:spPr>
          <a:xfrm>
            <a:off x="640080" y="2872899"/>
            <a:ext cx="4243589" cy="3320668"/>
          </a:xfrm>
        </p:spPr>
        <p:txBody>
          <a:bodyPr>
            <a:normAutofit/>
          </a:bodyPr>
          <a:lstStyle/>
          <a:p>
            <a:endParaRPr lang="en-US" altLang="en-US" sz="2200" dirty="0"/>
          </a:p>
          <a:p>
            <a:pPr marL="228600" lvl="1">
              <a:spcBef>
                <a:spcPts val="1000"/>
              </a:spcBef>
            </a:pPr>
            <a:r>
              <a:rPr lang="en-US" altLang="en-US" sz="2200" dirty="0"/>
              <a:t>Adversarial Games</a:t>
            </a:r>
          </a:p>
          <a:p>
            <a:pPr marL="228600" lvl="1">
              <a:spcBef>
                <a:spcPts val="1000"/>
              </a:spcBef>
            </a:pPr>
            <a:r>
              <a:rPr lang="en-US" altLang="en-US" sz="2200" dirty="0"/>
              <a:t>The minimax algorithm</a:t>
            </a:r>
          </a:p>
          <a:p>
            <a:pPr marL="228600" lvl="1">
              <a:spcBef>
                <a:spcPts val="1000"/>
              </a:spcBef>
            </a:pPr>
            <a:r>
              <a:rPr lang="en-US" altLang="en-US" sz="2200" dirty="0"/>
              <a:t>Resource Limits</a:t>
            </a:r>
          </a:p>
          <a:p>
            <a:pPr marL="228600" lvl="1">
              <a:spcBef>
                <a:spcPts val="1000"/>
              </a:spcBef>
            </a:pPr>
            <a:r>
              <a:rPr lang="en-US" altLang="en-US" sz="2200" dirty="0"/>
              <a:t>alpha-beta pruning</a:t>
            </a:r>
          </a:p>
          <a:p>
            <a:endParaRPr lang="en-US" sz="2200" dirty="0"/>
          </a:p>
          <a:p>
            <a:endParaRPr lang="en-US" sz="2200" dirty="0"/>
          </a:p>
        </p:txBody>
      </p:sp>
      <p:pic>
        <p:nvPicPr>
          <p:cNvPr id="27" name="Picture 5" descr="Light bulb on yellow background with sketched light beams and cord">
            <a:extLst>
              <a:ext uri="{FF2B5EF4-FFF2-40B4-BE49-F238E27FC236}">
                <a16:creationId xmlns:a16="http://schemas.microsoft.com/office/drawing/2014/main" id="{FF696B1A-E27A-E8D8-A7E9-F93542043E94}"/>
              </a:ext>
            </a:extLst>
          </p:cNvPr>
          <p:cNvPicPr>
            <a:picLocks noChangeAspect="1"/>
          </p:cNvPicPr>
          <p:nvPr/>
        </p:nvPicPr>
        <p:blipFill rotWithShape="1">
          <a:blip r:embed="rId2"/>
          <a:srcRect l="38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61703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7296AEB-E5EA-DDD2-735F-99737F9A5BA5}"/>
              </a:ext>
            </a:extLst>
          </p:cNvPr>
          <p:cNvSpPr>
            <a:spLocks noGrp="1"/>
          </p:cNvSpPr>
          <p:nvPr>
            <p:ph type="sldNum" sz="quarter" idx="12"/>
          </p:nvPr>
        </p:nvSpPr>
        <p:spPr/>
        <p:txBody>
          <a:bodyPr/>
          <a:lstStyle/>
          <a:p>
            <a:pPr eaLnBrk="0" fontAlgn="base" hangingPunct="0">
              <a:spcAft>
                <a:spcPct val="0"/>
              </a:spcAft>
            </a:pPr>
            <a:fld id="{FBFB6964-3700-4766-86AA-779CFBAC5679}" type="slidenum">
              <a:rPr lang="en-US" altLang="en-US">
                <a:solidFill>
                  <a:srgbClr val="5E574E"/>
                </a:solidFill>
              </a:rPr>
              <a:pPr eaLnBrk="0" fontAlgn="base" hangingPunct="0">
                <a:spcAft>
                  <a:spcPct val="0"/>
                </a:spcAft>
              </a:pPr>
              <a:t>20</a:t>
            </a:fld>
            <a:endParaRPr lang="en-US" altLang="en-US">
              <a:solidFill>
                <a:srgbClr val="5E574E"/>
              </a:solidFill>
            </a:endParaRPr>
          </a:p>
        </p:txBody>
      </p:sp>
      <p:sp>
        <p:nvSpPr>
          <p:cNvPr id="334850" name="Rectangle 2">
            <a:extLst>
              <a:ext uri="{FF2B5EF4-FFF2-40B4-BE49-F238E27FC236}">
                <a16:creationId xmlns:a16="http://schemas.microsoft.com/office/drawing/2014/main" id="{BCCD7E6A-693B-793C-893A-444C049BDA78}"/>
              </a:ext>
            </a:extLst>
          </p:cNvPr>
          <p:cNvSpPr>
            <a:spLocks noGrp="1" noChangeArrowheads="1"/>
          </p:cNvSpPr>
          <p:nvPr>
            <p:ph type="title"/>
          </p:nvPr>
        </p:nvSpPr>
        <p:spPr/>
        <p:txBody>
          <a:bodyPr/>
          <a:lstStyle/>
          <a:p>
            <a:r>
              <a:rPr lang="en-US" altLang="en-US"/>
              <a:t>Minimax</a:t>
            </a:r>
          </a:p>
        </p:txBody>
      </p:sp>
      <p:sp>
        <p:nvSpPr>
          <p:cNvPr id="334851" name="Text Box 3">
            <a:extLst>
              <a:ext uri="{FF2B5EF4-FFF2-40B4-BE49-F238E27FC236}">
                <a16:creationId xmlns:a16="http://schemas.microsoft.com/office/drawing/2014/main" id="{E27170FB-6EA4-476D-B2DF-224DC4891A75}"/>
              </a:ext>
            </a:extLst>
          </p:cNvPr>
          <p:cNvSpPr txBox="1">
            <a:spLocks noChangeArrowheads="1"/>
          </p:cNvSpPr>
          <p:nvPr/>
        </p:nvSpPr>
        <p:spPr bwMode="auto">
          <a:xfrm>
            <a:off x="3581401" y="35480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4852" name="Text Box 4">
            <a:extLst>
              <a:ext uri="{FF2B5EF4-FFF2-40B4-BE49-F238E27FC236}">
                <a16:creationId xmlns:a16="http://schemas.microsoft.com/office/drawing/2014/main" id="{AE82251D-535C-9DDD-FAF8-5ED2CED7C173}"/>
              </a:ext>
            </a:extLst>
          </p:cNvPr>
          <p:cNvSpPr txBox="1">
            <a:spLocks noChangeArrowheads="1"/>
          </p:cNvSpPr>
          <p:nvPr/>
        </p:nvSpPr>
        <p:spPr bwMode="auto">
          <a:xfrm>
            <a:off x="5029201" y="35480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8</a:t>
            </a:r>
          </a:p>
        </p:txBody>
      </p:sp>
      <p:sp>
        <p:nvSpPr>
          <p:cNvPr id="334853" name="Text Box 5">
            <a:extLst>
              <a:ext uri="{FF2B5EF4-FFF2-40B4-BE49-F238E27FC236}">
                <a16:creationId xmlns:a16="http://schemas.microsoft.com/office/drawing/2014/main" id="{9E307A73-DBA6-88C2-8262-C4EE7297AFBF}"/>
              </a:ext>
            </a:extLst>
          </p:cNvPr>
          <p:cNvSpPr txBox="1">
            <a:spLocks noChangeArrowheads="1"/>
          </p:cNvSpPr>
          <p:nvPr/>
        </p:nvSpPr>
        <p:spPr bwMode="auto">
          <a:xfrm>
            <a:off x="4267201" y="354806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12</a:t>
            </a:r>
          </a:p>
        </p:txBody>
      </p:sp>
      <p:sp>
        <p:nvSpPr>
          <p:cNvPr id="334854" name="Text Box 6">
            <a:extLst>
              <a:ext uri="{FF2B5EF4-FFF2-40B4-BE49-F238E27FC236}">
                <a16:creationId xmlns:a16="http://schemas.microsoft.com/office/drawing/2014/main" id="{510EB372-2BB3-386D-B79E-99198EE8BF80}"/>
              </a:ext>
            </a:extLst>
          </p:cNvPr>
          <p:cNvSpPr txBox="1">
            <a:spLocks noChangeArrowheads="1"/>
          </p:cNvSpPr>
          <p:nvPr/>
        </p:nvSpPr>
        <p:spPr bwMode="auto">
          <a:xfrm>
            <a:off x="5943601" y="35480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4</a:t>
            </a:r>
          </a:p>
        </p:txBody>
      </p:sp>
      <p:sp>
        <p:nvSpPr>
          <p:cNvPr id="334855" name="Text Box 7">
            <a:extLst>
              <a:ext uri="{FF2B5EF4-FFF2-40B4-BE49-F238E27FC236}">
                <a16:creationId xmlns:a16="http://schemas.microsoft.com/office/drawing/2014/main" id="{755E4A34-F7EB-942E-1E26-81905913E245}"/>
              </a:ext>
            </a:extLst>
          </p:cNvPr>
          <p:cNvSpPr txBox="1">
            <a:spLocks noChangeArrowheads="1"/>
          </p:cNvSpPr>
          <p:nvPr/>
        </p:nvSpPr>
        <p:spPr bwMode="auto">
          <a:xfrm>
            <a:off x="6324601" y="35480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6</a:t>
            </a:r>
          </a:p>
        </p:txBody>
      </p:sp>
      <p:sp>
        <p:nvSpPr>
          <p:cNvPr id="334856" name="Text Box 8">
            <a:extLst>
              <a:ext uri="{FF2B5EF4-FFF2-40B4-BE49-F238E27FC236}">
                <a16:creationId xmlns:a16="http://schemas.microsoft.com/office/drawing/2014/main" id="{4CCAA656-4E8C-8F16-B081-AF9FBC8EF1A8}"/>
              </a:ext>
            </a:extLst>
          </p:cNvPr>
          <p:cNvSpPr txBox="1">
            <a:spLocks noChangeArrowheads="1"/>
          </p:cNvSpPr>
          <p:nvPr/>
        </p:nvSpPr>
        <p:spPr bwMode="auto">
          <a:xfrm>
            <a:off x="6934201" y="354806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14</a:t>
            </a:r>
          </a:p>
        </p:txBody>
      </p:sp>
      <p:sp>
        <p:nvSpPr>
          <p:cNvPr id="334857" name="Text Box 9">
            <a:extLst>
              <a:ext uri="{FF2B5EF4-FFF2-40B4-BE49-F238E27FC236}">
                <a16:creationId xmlns:a16="http://schemas.microsoft.com/office/drawing/2014/main" id="{DCE7C886-88BE-61B1-ACCF-07AABC3D1218}"/>
              </a:ext>
            </a:extLst>
          </p:cNvPr>
          <p:cNvSpPr txBox="1">
            <a:spLocks noChangeArrowheads="1"/>
          </p:cNvSpPr>
          <p:nvPr/>
        </p:nvSpPr>
        <p:spPr bwMode="auto">
          <a:xfrm>
            <a:off x="8305801" y="35480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4858" name="Text Box 10">
            <a:extLst>
              <a:ext uri="{FF2B5EF4-FFF2-40B4-BE49-F238E27FC236}">
                <a16:creationId xmlns:a16="http://schemas.microsoft.com/office/drawing/2014/main" id="{F0C3FF2E-C3BF-3799-9832-CF847D22BABE}"/>
              </a:ext>
            </a:extLst>
          </p:cNvPr>
          <p:cNvSpPr txBox="1">
            <a:spLocks noChangeArrowheads="1"/>
          </p:cNvSpPr>
          <p:nvPr/>
        </p:nvSpPr>
        <p:spPr bwMode="auto">
          <a:xfrm>
            <a:off x="7696201" y="35480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5</a:t>
            </a:r>
          </a:p>
        </p:txBody>
      </p:sp>
      <p:sp>
        <p:nvSpPr>
          <p:cNvPr id="334859" name="Text Box 11">
            <a:extLst>
              <a:ext uri="{FF2B5EF4-FFF2-40B4-BE49-F238E27FC236}">
                <a16:creationId xmlns:a16="http://schemas.microsoft.com/office/drawing/2014/main" id="{993C630C-FA57-4C9B-BBBB-01C77BD8DF55}"/>
              </a:ext>
            </a:extLst>
          </p:cNvPr>
          <p:cNvSpPr txBox="1">
            <a:spLocks noChangeArrowheads="1"/>
          </p:cNvSpPr>
          <p:nvPr/>
        </p:nvSpPr>
        <p:spPr bwMode="auto">
          <a:xfrm>
            <a:off x="5486401" y="35480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4860" name="Line 12">
            <a:extLst>
              <a:ext uri="{FF2B5EF4-FFF2-40B4-BE49-F238E27FC236}">
                <a16:creationId xmlns:a16="http://schemas.microsoft.com/office/drawing/2014/main" id="{74705921-681D-9D4B-AEB3-829F8158B976}"/>
              </a:ext>
            </a:extLst>
          </p:cNvPr>
          <p:cNvSpPr>
            <a:spLocks noChangeShapeType="1"/>
          </p:cNvSpPr>
          <p:nvPr/>
        </p:nvSpPr>
        <p:spPr bwMode="auto">
          <a:xfrm flipH="1">
            <a:off x="5029200" y="1871663"/>
            <a:ext cx="838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61" name="Line 13">
            <a:extLst>
              <a:ext uri="{FF2B5EF4-FFF2-40B4-BE49-F238E27FC236}">
                <a16:creationId xmlns:a16="http://schemas.microsoft.com/office/drawing/2014/main" id="{7C5D2121-607A-49F9-132D-BD33CF58FD30}"/>
              </a:ext>
            </a:extLst>
          </p:cNvPr>
          <p:cNvSpPr>
            <a:spLocks noChangeShapeType="1"/>
          </p:cNvSpPr>
          <p:nvPr/>
        </p:nvSpPr>
        <p:spPr bwMode="auto">
          <a:xfrm flipH="1">
            <a:off x="3886200" y="2786063"/>
            <a:ext cx="914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62" name="Line 14">
            <a:extLst>
              <a:ext uri="{FF2B5EF4-FFF2-40B4-BE49-F238E27FC236}">
                <a16:creationId xmlns:a16="http://schemas.microsoft.com/office/drawing/2014/main" id="{A9385259-A8C5-C7FB-64C2-1DDED8418CD3}"/>
              </a:ext>
            </a:extLst>
          </p:cNvPr>
          <p:cNvSpPr>
            <a:spLocks noChangeShapeType="1"/>
          </p:cNvSpPr>
          <p:nvPr/>
        </p:nvSpPr>
        <p:spPr bwMode="auto">
          <a:xfrm flipH="1">
            <a:off x="4648200" y="2786063"/>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63" name="Line 15">
            <a:extLst>
              <a:ext uri="{FF2B5EF4-FFF2-40B4-BE49-F238E27FC236}">
                <a16:creationId xmlns:a16="http://schemas.microsoft.com/office/drawing/2014/main" id="{CC872CE8-0858-69AF-5D20-4F2D98C6B003}"/>
              </a:ext>
            </a:extLst>
          </p:cNvPr>
          <p:cNvSpPr>
            <a:spLocks noChangeShapeType="1"/>
          </p:cNvSpPr>
          <p:nvPr/>
        </p:nvSpPr>
        <p:spPr bwMode="auto">
          <a:xfrm>
            <a:off x="5029200" y="2786063"/>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64" name="Line 16">
            <a:extLst>
              <a:ext uri="{FF2B5EF4-FFF2-40B4-BE49-F238E27FC236}">
                <a16:creationId xmlns:a16="http://schemas.microsoft.com/office/drawing/2014/main" id="{E505576D-7D29-C08F-6D7E-D6B88659E686}"/>
              </a:ext>
            </a:extLst>
          </p:cNvPr>
          <p:cNvSpPr>
            <a:spLocks noChangeShapeType="1"/>
          </p:cNvSpPr>
          <p:nvPr/>
        </p:nvSpPr>
        <p:spPr bwMode="auto">
          <a:xfrm>
            <a:off x="6096000" y="2709863"/>
            <a:ext cx="3810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65" name="Line 17">
            <a:extLst>
              <a:ext uri="{FF2B5EF4-FFF2-40B4-BE49-F238E27FC236}">
                <a16:creationId xmlns:a16="http://schemas.microsoft.com/office/drawing/2014/main" id="{DAFB89BF-4882-0329-9BDF-BD27891FEFC4}"/>
              </a:ext>
            </a:extLst>
          </p:cNvPr>
          <p:cNvSpPr>
            <a:spLocks noChangeShapeType="1"/>
          </p:cNvSpPr>
          <p:nvPr/>
        </p:nvSpPr>
        <p:spPr bwMode="auto">
          <a:xfrm>
            <a:off x="7543800" y="2786063"/>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66" name="Line 18">
            <a:extLst>
              <a:ext uri="{FF2B5EF4-FFF2-40B4-BE49-F238E27FC236}">
                <a16:creationId xmlns:a16="http://schemas.microsoft.com/office/drawing/2014/main" id="{65776F75-863B-FBCF-7353-32149B314FB9}"/>
              </a:ext>
            </a:extLst>
          </p:cNvPr>
          <p:cNvSpPr>
            <a:spLocks noChangeShapeType="1"/>
          </p:cNvSpPr>
          <p:nvPr/>
        </p:nvSpPr>
        <p:spPr bwMode="auto">
          <a:xfrm flipH="1">
            <a:off x="5715000" y="2786063"/>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67" name="Line 19">
            <a:extLst>
              <a:ext uri="{FF2B5EF4-FFF2-40B4-BE49-F238E27FC236}">
                <a16:creationId xmlns:a16="http://schemas.microsoft.com/office/drawing/2014/main" id="{E1F6B20A-8648-A5B1-AB92-C1EE7A763343}"/>
              </a:ext>
            </a:extLst>
          </p:cNvPr>
          <p:cNvSpPr>
            <a:spLocks noChangeShapeType="1"/>
          </p:cNvSpPr>
          <p:nvPr/>
        </p:nvSpPr>
        <p:spPr bwMode="auto">
          <a:xfrm flipH="1">
            <a:off x="7162800" y="2786063"/>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68" name="Line 20">
            <a:extLst>
              <a:ext uri="{FF2B5EF4-FFF2-40B4-BE49-F238E27FC236}">
                <a16:creationId xmlns:a16="http://schemas.microsoft.com/office/drawing/2014/main" id="{77CA3635-3F36-288B-EA96-9DA138E08E4A}"/>
              </a:ext>
            </a:extLst>
          </p:cNvPr>
          <p:cNvSpPr>
            <a:spLocks noChangeShapeType="1"/>
          </p:cNvSpPr>
          <p:nvPr/>
        </p:nvSpPr>
        <p:spPr bwMode="auto">
          <a:xfrm>
            <a:off x="6096000" y="2862263"/>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69" name="Line 21">
            <a:extLst>
              <a:ext uri="{FF2B5EF4-FFF2-40B4-BE49-F238E27FC236}">
                <a16:creationId xmlns:a16="http://schemas.microsoft.com/office/drawing/2014/main" id="{793C8C46-56D3-1D9F-83EF-31AE1905B482}"/>
              </a:ext>
            </a:extLst>
          </p:cNvPr>
          <p:cNvSpPr>
            <a:spLocks noChangeShapeType="1"/>
          </p:cNvSpPr>
          <p:nvPr/>
        </p:nvSpPr>
        <p:spPr bwMode="auto">
          <a:xfrm>
            <a:off x="7467600" y="2786063"/>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70" name="Line 22">
            <a:extLst>
              <a:ext uri="{FF2B5EF4-FFF2-40B4-BE49-F238E27FC236}">
                <a16:creationId xmlns:a16="http://schemas.microsoft.com/office/drawing/2014/main" id="{29923C30-8F82-E200-E01E-4860B84754EE}"/>
              </a:ext>
            </a:extLst>
          </p:cNvPr>
          <p:cNvSpPr>
            <a:spLocks noChangeShapeType="1"/>
          </p:cNvSpPr>
          <p:nvPr/>
        </p:nvSpPr>
        <p:spPr bwMode="auto">
          <a:xfrm>
            <a:off x="6324600" y="1947863"/>
            <a:ext cx="762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71" name="Line 23">
            <a:extLst>
              <a:ext uri="{FF2B5EF4-FFF2-40B4-BE49-F238E27FC236}">
                <a16:creationId xmlns:a16="http://schemas.microsoft.com/office/drawing/2014/main" id="{B68EC075-DEBE-978D-8BD1-926F5001B587}"/>
              </a:ext>
            </a:extLst>
          </p:cNvPr>
          <p:cNvSpPr>
            <a:spLocks noChangeShapeType="1"/>
          </p:cNvSpPr>
          <p:nvPr/>
        </p:nvSpPr>
        <p:spPr bwMode="auto">
          <a:xfrm flipH="1">
            <a:off x="6096000" y="1947863"/>
            <a:ext cx="15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4872" name="Text Box 24">
            <a:extLst>
              <a:ext uri="{FF2B5EF4-FFF2-40B4-BE49-F238E27FC236}">
                <a16:creationId xmlns:a16="http://schemas.microsoft.com/office/drawing/2014/main" id="{70683658-9C19-167D-2936-8794EB3874AD}"/>
              </a:ext>
            </a:extLst>
          </p:cNvPr>
          <p:cNvSpPr txBox="1">
            <a:spLocks noChangeArrowheads="1"/>
          </p:cNvSpPr>
          <p:nvPr/>
        </p:nvSpPr>
        <p:spPr bwMode="auto">
          <a:xfrm>
            <a:off x="2547939" y="4740275"/>
            <a:ext cx="53482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altLang="en-US" sz="2800">
                <a:solidFill>
                  <a:srgbClr val="000000"/>
                </a:solidFill>
                <a:latin typeface="Tahoma" panose="020B0604030504040204" pitchFamily="34" charset="0"/>
                <a:cs typeface="Arial" panose="020B0604020202020204" pitchFamily="34" charset="0"/>
              </a:rPr>
              <a:t>Minimize opponent’s chance</a:t>
            </a:r>
          </a:p>
          <a:p>
            <a:pPr fontAlgn="base">
              <a:spcBef>
                <a:spcPct val="0"/>
              </a:spcBef>
              <a:spcAft>
                <a:spcPct val="0"/>
              </a:spcAft>
              <a:buFontTx/>
              <a:buChar char="•"/>
            </a:pPr>
            <a:r>
              <a:rPr lang="en-US" altLang="en-US" sz="2800">
                <a:solidFill>
                  <a:srgbClr val="000000"/>
                </a:solidFill>
                <a:latin typeface="Tahoma" panose="020B0604030504040204" pitchFamily="34" charset="0"/>
                <a:cs typeface="Arial" panose="020B0604020202020204" pitchFamily="34" charset="0"/>
              </a:rPr>
              <a:t>Maximize your chance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2B9479F-FA17-A006-8012-4A0D3B181D89}"/>
              </a:ext>
            </a:extLst>
          </p:cNvPr>
          <p:cNvSpPr>
            <a:spLocks noGrp="1"/>
          </p:cNvSpPr>
          <p:nvPr>
            <p:ph type="sldNum" sz="quarter" idx="12"/>
          </p:nvPr>
        </p:nvSpPr>
        <p:spPr/>
        <p:txBody>
          <a:bodyPr/>
          <a:lstStyle/>
          <a:p>
            <a:pPr eaLnBrk="0" fontAlgn="base" hangingPunct="0">
              <a:spcAft>
                <a:spcPct val="0"/>
              </a:spcAft>
            </a:pPr>
            <a:fld id="{C2F7D1B0-364A-41BE-A928-89DDA50601EC}" type="slidenum">
              <a:rPr lang="en-US" altLang="en-US">
                <a:solidFill>
                  <a:srgbClr val="5E574E"/>
                </a:solidFill>
              </a:rPr>
              <a:pPr eaLnBrk="0" fontAlgn="base" hangingPunct="0">
                <a:spcAft>
                  <a:spcPct val="0"/>
                </a:spcAft>
              </a:pPr>
              <a:t>21</a:t>
            </a:fld>
            <a:endParaRPr lang="en-US" altLang="en-US">
              <a:solidFill>
                <a:srgbClr val="5E574E"/>
              </a:solidFill>
            </a:endParaRPr>
          </a:p>
        </p:txBody>
      </p:sp>
      <p:sp>
        <p:nvSpPr>
          <p:cNvPr id="335874" name="Rectangle 2">
            <a:extLst>
              <a:ext uri="{FF2B5EF4-FFF2-40B4-BE49-F238E27FC236}">
                <a16:creationId xmlns:a16="http://schemas.microsoft.com/office/drawing/2014/main" id="{8397D6A2-BBC3-C845-17C0-71D6203728D2}"/>
              </a:ext>
            </a:extLst>
          </p:cNvPr>
          <p:cNvSpPr>
            <a:spLocks noGrp="1" noChangeArrowheads="1"/>
          </p:cNvSpPr>
          <p:nvPr>
            <p:ph type="title"/>
          </p:nvPr>
        </p:nvSpPr>
        <p:spPr/>
        <p:txBody>
          <a:bodyPr/>
          <a:lstStyle/>
          <a:p>
            <a:r>
              <a:rPr lang="en-US" altLang="en-US"/>
              <a:t>Minimax</a:t>
            </a:r>
          </a:p>
        </p:txBody>
      </p:sp>
      <p:sp>
        <p:nvSpPr>
          <p:cNvPr id="335875" name="Text Box 3">
            <a:extLst>
              <a:ext uri="{FF2B5EF4-FFF2-40B4-BE49-F238E27FC236}">
                <a16:creationId xmlns:a16="http://schemas.microsoft.com/office/drawing/2014/main" id="{454DA4DC-B7D0-BAAC-05D2-03215BFA5648}"/>
              </a:ext>
            </a:extLst>
          </p:cNvPr>
          <p:cNvSpPr txBox="1">
            <a:spLocks noChangeArrowheads="1"/>
          </p:cNvSpPr>
          <p:nvPr/>
        </p:nvSpPr>
        <p:spPr bwMode="auto">
          <a:xfrm>
            <a:off x="4724401" y="24733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5876" name="Text Box 4">
            <a:extLst>
              <a:ext uri="{FF2B5EF4-FFF2-40B4-BE49-F238E27FC236}">
                <a16:creationId xmlns:a16="http://schemas.microsoft.com/office/drawing/2014/main" id="{C7466532-68D4-3F35-DC75-D04C353F0A15}"/>
              </a:ext>
            </a:extLst>
          </p:cNvPr>
          <p:cNvSpPr txBox="1">
            <a:spLocks noChangeArrowheads="1"/>
          </p:cNvSpPr>
          <p:nvPr/>
        </p:nvSpPr>
        <p:spPr bwMode="auto">
          <a:xfrm>
            <a:off x="5918201" y="24733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5877" name="Text Box 5">
            <a:extLst>
              <a:ext uri="{FF2B5EF4-FFF2-40B4-BE49-F238E27FC236}">
                <a16:creationId xmlns:a16="http://schemas.microsoft.com/office/drawing/2014/main" id="{1FC7FFC6-C0BB-B05F-0042-FEE1BC54B018}"/>
              </a:ext>
            </a:extLst>
          </p:cNvPr>
          <p:cNvSpPr txBox="1">
            <a:spLocks noChangeArrowheads="1"/>
          </p:cNvSpPr>
          <p:nvPr/>
        </p:nvSpPr>
        <p:spPr bwMode="auto">
          <a:xfrm>
            <a:off x="3581401" y="36925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5878" name="Text Box 6">
            <a:extLst>
              <a:ext uri="{FF2B5EF4-FFF2-40B4-BE49-F238E27FC236}">
                <a16:creationId xmlns:a16="http://schemas.microsoft.com/office/drawing/2014/main" id="{60C8A938-21EB-9D0A-DBAD-EBAF57E66B2C}"/>
              </a:ext>
            </a:extLst>
          </p:cNvPr>
          <p:cNvSpPr txBox="1">
            <a:spLocks noChangeArrowheads="1"/>
          </p:cNvSpPr>
          <p:nvPr/>
        </p:nvSpPr>
        <p:spPr bwMode="auto">
          <a:xfrm>
            <a:off x="7162801" y="24733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5879" name="Text Box 7">
            <a:extLst>
              <a:ext uri="{FF2B5EF4-FFF2-40B4-BE49-F238E27FC236}">
                <a16:creationId xmlns:a16="http://schemas.microsoft.com/office/drawing/2014/main" id="{035A7E74-6F67-F2B0-6633-49E1E0B2A121}"/>
              </a:ext>
            </a:extLst>
          </p:cNvPr>
          <p:cNvSpPr txBox="1">
            <a:spLocks noChangeArrowheads="1"/>
          </p:cNvSpPr>
          <p:nvPr/>
        </p:nvSpPr>
        <p:spPr bwMode="auto">
          <a:xfrm>
            <a:off x="5029201" y="36925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8</a:t>
            </a:r>
          </a:p>
        </p:txBody>
      </p:sp>
      <p:sp>
        <p:nvSpPr>
          <p:cNvPr id="335880" name="Text Box 8">
            <a:extLst>
              <a:ext uri="{FF2B5EF4-FFF2-40B4-BE49-F238E27FC236}">
                <a16:creationId xmlns:a16="http://schemas.microsoft.com/office/drawing/2014/main" id="{111902AA-234C-AB84-04C4-468899068E6B}"/>
              </a:ext>
            </a:extLst>
          </p:cNvPr>
          <p:cNvSpPr txBox="1">
            <a:spLocks noChangeArrowheads="1"/>
          </p:cNvSpPr>
          <p:nvPr/>
        </p:nvSpPr>
        <p:spPr bwMode="auto">
          <a:xfrm>
            <a:off x="4267201" y="36925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12</a:t>
            </a:r>
          </a:p>
        </p:txBody>
      </p:sp>
      <p:sp>
        <p:nvSpPr>
          <p:cNvPr id="335881" name="Text Box 9">
            <a:extLst>
              <a:ext uri="{FF2B5EF4-FFF2-40B4-BE49-F238E27FC236}">
                <a16:creationId xmlns:a16="http://schemas.microsoft.com/office/drawing/2014/main" id="{C3BA64FC-30CF-AFAD-BD40-6656B5213EE2}"/>
              </a:ext>
            </a:extLst>
          </p:cNvPr>
          <p:cNvSpPr txBox="1">
            <a:spLocks noChangeArrowheads="1"/>
          </p:cNvSpPr>
          <p:nvPr/>
        </p:nvSpPr>
        <p:spPr bwMode="auto">
          <a:xfrm>
            <a:off x="5943601" y="36925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4</a:t>
            </a:r>
          </a:p>
        </p:txBody>
      </p:sp>
      <p:sp>
        <p:nvSpPr>
          <p:cNvPr id="335882" name="Text Box 10">
            <a:extLst>
              <a:ext uri="{FF2B5EF4-FFF2-40B4-BE49-F238E27FC236}">
                <a16:creationId xmlns:a16="http://schemas.microsoft.com/office/drawing/2014/main" id="{6E25AB47-A809-DB2B-F7AE-C79D34E1D783}"/>
              </a:ext>
            </a:extLst>
          </p:cNvPr>
          <p:cNvSpPr txBox="1">
            <a:spLocks noChangeArrowheads="1"/>
          </p:cNvSpPr>
          <p:nvPr/>
        </p:nvSpPr>
        <p:spPr bwMode="auto">
          <a:xfrm>
            <a:off x="6324601" y="36925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6</a:t>
            </a:r>
          </a:p>
        </p:txBody>
      </p:sp>
      <p:sp>
        <p:nvSpPr>
          <p:cNvPr id="335883" name="Text Box 11">
            <a:extLst>
              <a:ext uri="{FF2B5EF4-FFF2-40B4-BE49-F238E27FC236}">
                <a16:creationId xmlns:a16="http://schemas.microsoft.com/office/drawing/2014/main" id="{D7CB62F5-D49C-A8B7-9C58-2DC2C8A5EE63}"/>
              </a:ext>
            </a:extLst>
          </p:cNvPr>
          <p:cNvSpPr txBox="1">
            <a:spLocks noChangeArrowheads="1"/>
          </p:cNvSpPr>
          <p:nvPr/>
        </p:nvSpPr>
        <p:spPr bwMode="auto">
          <a:xfrm>
            <a:off x="6934201" y="36925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14</a:t>
            </a:r>
          </a:p>
        </p:txBody>
      </p:sp>
      <p:sp>
        <p:nvSpPr>
          <p:cNvPr id="335884" name="Text Box 12">
            <a:extLst>
              <a:ext uri="{FF2B5EF4-FFF2-40B4-BE49-F238E27FC236}">
                <a16:creationId xmlns:a16="http://schemas.microsoft.com/office/drawing/2014/main" id="{5B8084A1-7D0E-3695-03A0-0A760D250FB1}"/>
              </a:ext>
            </a:extLst>
          </p:cNvPr>
          <p:cNvSpPr txBox="1">
            <a:spLocks noChangeArrowheads="1"/>
          </p:cNvSpPr>
          <p:nvPr/>
        </p:nvSpPr>
        <p:spPr bwMode="auto">
          <a:xfrm>
            <a:off x="8305801" y="36925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5885" name="Text Box 13">
            <a:extLst>
              <a:ext uri="{FF2B5EF4-FFF2-40B4-BE49-F238E27FC236}">
                <a16:creationId xmlns:a16="http://schemas.microsoft.com/office/drawing/2014/main" id="{801BC758-3F09-4EC1-D49D-1F8A84FA7789}"/>
              </a:ext>
            </a:extLst>
          </p:cNvPr>
          <p:cNvSpPr txBox="1">
            <a:spLocks noChangeArrowheads="1"/>
          </p:cNvSpPr>
          <p:nvPr/>
        </p:nvSpPr>
        <p:spPr bwMode="auto">
          <a:xfrm>
            <a:off x="7696201" y="36925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5</a:t>
            </a:r>
          </a:p>
        </p:txBody>
      </p:sp>
      <p:sp>
        <p:nvSpPr>
          <p:cNvPr id="335886" name="Text Box 14">
            <a:extLst>
              <a:ext uri="{FF2B5EF4-FFF2-40B4-BE49-F238E27FC236}">
                <a16:creationId xmlns:a16="http://schemas.microsoft.com/office/drawing/2014/main" id="{14E05FD7-3E0E-CE73-0FC5-A5CD95D9AB55}"/>
              </a:ext>
            </a:extLst>
          </p:cNvPr>
          <p:cNvSpPr txBox="1">
            <a:spLocks noChangeArrowheads="1"/>
          </p:cNvSpPr>
          <p:nvPr/>
        </p:nvSpPr>
        <p:spPr bwMode="auto">
          <a:xfrm>
            <a:off x="5486401" y="36925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5887" name="Line 15">
            <a:extLst>
              <a:ext uri="{FF2B5EF4-FFF2-40B4-BE49-F238E27FC236}">
                <a16:creationId xmlns:a16="http://schemas.microsoft.com/office/drawing/2014/main" id="{453CFD47-8B38-851D-B398-99F4E60AFC76}"/>
              </a:ext>
            </a:extLst>
          </p:cNvPr>
          <p:cNvSpPr>
            <a:spLocks noChangeShapeType="1"/>
          </p:cNvSpPr>
          <p:nvPr/>
        </p:nvSpPr>
        <p:spPr bwMode="auto">
          <a:xfrm flipH="1">
            <a:off x="5029200" y="2016125"/>
            <a:ext cx="838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88" name="Line 16">
            <a:extLst>
              <a:ext uri="{FF2B5EF4-FFF2-40B4-BE49-F238E27FC236}">
                <a16:creationId xmlns:a16="http://schemas.microsoft.com/office/drawing/2014/main" id="{D2273160-2C60-E540-CC74-4B0A57427F9D}"/>
              </a:ext>
            </a:extLst>
          </p:cNvPr>
          <p:cNvSpPr>
            <a:spLocks noChangeShapeType="1"/>
          </p:cNvSpPr>
          <p:nvPr/>
        </p:nvSpPr>
        <p:spPr bwMode="auto">
          <a:xfrm flipH="1">
            <a:off x="3886200" y="2930525"/>
            <a:ext cx="914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89" name="Line 17">
            <a:extLst>
              <a:ext uri="{FF2B5EF4-FFF2-40B4-BE49-F238E27FC236}">
                <a16:creationId xmlns:a16="http://schemas.microsoft.com/office/drawing/2014/main" id="{4A235B9F-0322-5CBE-9613-A318F56E7F3C}"/>
              </a:ext>
            </a:extLst>
          </p:cNvPr>
          <p:cNvSpPr>
            <a:spLocks noChangeShapeType="1"/>
          </p:cNvSpPr>
          <p:nvPr/>
        </p:nvSpPr>
        <p:spPr bwMode="auto">
          <a:xfrm flipH="1">
            <a:off x="4648200" y="2930525"/>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0" name="Line 18">
            <a:extLst>
              <a:ext uri="{FF2B5EF4-FFF2-40B4-BE49-F238E27FC236}">
                <a16:creationId xmlns:a16="http://schemas.microsoft.com/office/drawing/2014/main" id="{1BEF4464-12BB-3012-9039-FFCDD55957F2}"/>
              </a:ext>
            </a:extLst>
          </p:cNvPr>
          <p:cNvSpPr>
            <a:spLocks noChangeShapeType="1"/>
          </p:cNvSpPr>
          <p:nvPr/>
        </p:nvSpPr>
        <p:spPr bwMode="auto">
          <a:xfrm>
            <a:off x="5029200" y="2930525"/>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1" name="Line 19">
            <a:extLst>
              <a:ext uri="{FF2B5EF4-FFF2-40B4-BE49-F238E27FC236}">
                <a16:creationId xmlns:a16="http://schemas.microsoft.com/office/drawing/2014/main" id="{965861CB-A188-05C1-BFD0-983CD263588F}"/>
              </a:ext>
            </a:extLst>
          </p:cNvPr>
          <p:cNvSpPr>
            <a:spLocks noChangeShapeType="1"/>
          </p:cNvSpPr>
          <p:nvPr/>
        </p:nvSpPr>
        <p:spPr bwMode="auto">
          <a:xfrm>
            <a:off x="6096000" y="2854325"/>
            <a:ext cx="3810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2" name="Line 20">
            <a:extLst>
              <a:ext uri="{FF2B5EF4-FFF2-40B4-BE49-F238E27FC236}">
                <a16:creationId xmlns:a16="http://schemas.microsoft.com/office/drawing/2014/main" id="{ACF5CB74-5195-B1CD-0D70-35146C182D76}"/>
              </a:ext>
            </a:extLst>
          </p:cNvPr>
          <p:cNvSpPr>
            <a:spLocks noChangeShapeType="1"/>
          </p:cNvSpPr>
          <p:nvPr/>
        </p:nvSpPr>
        <p:spPr bwMode="auto">
          <a:xfrm>
            <a:off x="7543800" y="2930525"/>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3" name="Line 21">
            <a:extLst>
              <a:ext uri="{FF2B5EF4-FFF2-40B4-BE49-F238E27FC236}">
                <a16:creationId xmlns:a16="http://schemas.microsoft.com/office/drawing/2014/main" id="{C632BAC9-F2E3-6EF7-7C3D-BCCD3BA6DEB9}"/>
              </a:ext>
            </a:extLst>
          </p:cNvPr>
          <p:cNvSpPr>
            <a:spLocks noChangeShapeType="1"/>
          </p:cNvSpPr>
          <p:nvPr/>
        </p:nvSpPr>
        <p:spPr bwMode="auto">
          <a:xfrm flipH="1">
            <a:off x="5715000" y="2930525"/>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4" name="Line 22">
            <a:extLst>
              <a:ext uri="{FF2B5EF4-FFF2-40B4-BE49-F238E27FC236}">
                <a16:creationId xmlns:a16="http://schemas.microsoft.com/office/drawing/2014/main" id="{BF05B087-478D-451B-8A45-A1F22A21A904}"/>
              </a:ext>
            </a:extLst>
          </p:cNvPr>
          <p:cNvSpPr>
            <a:spLocks noChangeShapeType="1"/>
          </p:cNvSpPr>
          <p:nvPr/>
        </p:nvSpPr>
        <p:spPr bwMode="auto">
          <a:xfrm flipH="1">
            <a:off x="7162800" y="2930525"/>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5" name="Line 23">
            <a:extLst>
              <a:ext uri="{FF2B5EF4-FFF2-40B4-BE49-F238E27FC236}">
                <a16:creationId xmlns:a16="http://schemas.microsoft.com/office/drawing/2014/main" id="{E74A4B98-E9F3-A302-968A-D0FF573F069C}"/>
              </a:ext>
            </a:extLst>
          </p:cNvPr>
          <p:cNvSpPr>
            <a:spLocks noChangeShapeType="1"/>
          </p:cNvSpPr>
          <p:nvPr/>
        </p:nvSpPr>
        <p:spPr bwMode="auto">
          <a:xfrm>
            <a:off x="6096000" y="3006725"/>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6" name="Line 24">
            <a:extLst>
              <a:ext uri="{FF2B5EF4-FFF2-40B4-BE49-F238E27FC236}">
                <a16:creationId xmlns:a16="http://schemas.microsoft.com/office/drawing/2014/main" id="{0F476D28-0D40-208C-C9B0-ECA9DA7206FC}"/>
              </a:ext>
            </a:extLst>
          </p:cNvPr>
          <p:cNvSpPr>
            <a:spLocks noChangeShapeType="1"/>
          </p:cNvSpPr>
          <p:nvPr/>
        </p:nvSpPr>
        <p:spPr bwMode="auto">
          <a:xfrm>
            <a:off x="7467600" y="2930525"/>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7" name="Line 25">
            <a:extLst>
              <a:ext uri="{FF2B5EF4-FFF2-40B4-BE49-F238E27FC236}">
                <a16:creationId xmlns:a16="http://schemas.microsoft.com/office/drawing/2014/main" id="{E06AE2F9-352D-4924-D596-F630C1BADA93}"/>
              </a:ext>
            </a:extLst>
          </p:cNvPr>
          <p:cNvSpPr>
            <a:spLocks noChangeShapeType="1"/>
          </p:cNvSpPr>
          <p:nvPr/>
        </p:nvSpPr>
        <p:spPr bwMode="auto">
          <a:xfrm>
            <a:off x="6324600" y="2092325"/>
            <a:ext cx="762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8" name="Line 26">
            <a:extLst>
              <a:ext uri="{FF2B5EF4-FFF2-40B4-BE49-F238E27FC236}">
                <a16:creationId xmlns:a16="http://schemas.microsoft.com/office/drawing/2014/main" id="{7EBB165D-8FCF-FD25-0405-562C0A1BC965}"/>
              </a:ext>
            </a:extLst>
          </p:cNvPr>
          <p:cNvSpPr>
            <a:spLocks noChangeShapeType="1"/>
          </p:cNvSpPr>
          <p:nvPr/>
        </p:nvSpPr>
        <p:spPr bwMode="auto">
          <a:xfrm flipH="1">
            <a:off x="6096000" y="2092325"/>
            <a:ext cx="15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5899" name="Text Box 27">
            <a:extLst>
              <a:ext uri="{FF2B5EF4-FFF2-40B4-BE49-F238E27FC236}">
                <a16:creationId xmlns:a16="http://schemas.microsoft.com/office/drawing/2014/main" id="{1C088FE6-D3FC-60A3-4196-0A3C15EC0A73}"/>
              </a:ext>
            </a:extLst>
          </p:cNvPr>
          <p:cNvSpPr txBox="1">
            <a:spLocks noChangeArrowheads="1"/>
          </p:cNvSpPr>
          <p:nvPr/>
        </p:nvSpPr>
        <p:spPr bwMode="auto">
          <a:xfrm>
            <a:off x="2438400" y="2930525"/>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MIN</a:t>
            </a:r>
          </a:p>
        </p:txBody>
      </p:sp>
      <p:sp>
        <p:nvSpPr>
          <p:cNvPr id="335900" name="Text Box 28">
            <a:extLst>
              <a:ext uri="{FF2B5EF4-FFF2-40B4-BE49-F238E27FC236}">
                <a16:creationId xmlns:a16="http://schemas.microsoft.com/office/drawing/2014/main" id="{57F66AB9-BF65-73A2-C2DA-8DC8F462FAA7}"/>
              </a:ext>
            </a:extLst>
          </p:cNvPr>
          <p:cNvSpPr txBox="1">
            <a:spLocks noChangeArrowheads="1"/>
          </p:cNvSpPr>
          <p:nvPr/>
        </p:nvSpPr>
        <p:spPr bwMode="auto">
          <a:xfrm>
            <a:off x="2547939" y="4787900"/>
            <a:ext cx="53482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altLang="en-US" sz="2800">
                <a:solidFill>
                  <a:srgbClr val="000000"/>
                </a:solidFill>
                <a:latin typeface="Tahoma" panose="020B0604030504040204" pitchFamily="34" charset="0"/>
                <a:cs typeface="Arial" panose="020B0604020202020204" pitchFamily="34" charset="0"/>
              </a:rPr>
              <a:t>Minimize opponent’s chance</a:t>
            </a:r>
          </a:p>
          <a:p>
            <a:pPr fontAlgn="base">
              <a:spcBef>
                <a:spcPct val="0"/>
              </a:spcBef>
              <a:spcAft>
                <a:spcPct val="0"/>
              </a:spcAft>
              <a:buFontTx/>
              <a:buChar char="•"/>
            </a:pPr>
            <a:r>
              <a:rPr lang="en-US" altLang="en-US" sz="2800">
                <a:solidFill>
                  <a:srgbClr val="000000"/>
                </a:solidFill>
                <a:latin typeface="Tahoma" panose="020B0604030504040204" pitchFamily="34" charset="0"/>
                <a:cs typeface="Arial" panose="020B0604020202020204" pitchFamily="34" charset="0"/>
              </a:rPr>
              <a:t>Maximize your chance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A3A8B95-38D8-DAC8-6D11-0D3E180AC8F8}"/>
              </a:ext>
            </a:extLst>
          </p:cNvPr>
          <p:cNvSpPr>
            <a:spLocks noGrp="1"/>
          </p:cNvSpPr>
          <p:nvPr>
            <p:ph type="sldNum" sz="quarter" idx="12"/>
          </p:nvPr>
        </p:nvSpPr>
        <p:spPr/>
        <p:txBody>
          <a:bodyPr/>
          <a:lstStyle/>
          <a:p>
            <a:pPr eaLnBrk="0" fontAlgn="base" hangingPunct="0">
              <a:spcAft>
                <a:spcPct val="0"/>
              </a:spcAft>
            </a:pPr>
            <a:fld id="{0D086745-8615-4614-BDC2-2B8CC114CE77}" type="slidenum">
              <a:rPr lang="en-US" altLang="en-US">
                <a:solidFill>
                  <a:srgbClr val="5E574E"/>
                </a:solidFill>
              </a:rPr>
              <a:pPr eaLnBrk="0" fontAlgn="base" hangingPunct="0">
                <a:spcAft>
                  <a:spcPct val="0"/>
                </a:spcAft>
              </a:pPr>
              <a:t>22</a:t>
            </a:fld>
            <a:endParaRPr lang="en-US" altLang="en-US">
              <a:solidFill>
                <a:srgbClr val="5E574E"/>
              </a:solidFill>
            </a:endParaRPr>
          </a:p>
        </p:txBody>
      </p:sp>
      <p:sp>
        <p:nvSpPr>
          <p:cNvPr id="336898" name="Rectangle 2">
            <a:extLst>
              <a:ext uri="{FF2B5EF4-FFF2-40B4-BE49-F238E27FC236}">
                <a16:creationId xmlns:a16="http://schemas.microsoft.com/office/drawing/2014/main" id="{D4F8763B-38DA-D2E4-7FB4-396573113C6E}"/>
              </a:ext>
            </a:extLst>
          </p:cNvPr>
          <p:cNvSpPr>
            <a:spLocks noGrp="1" noChangeArrowheads="1"/>
          </p:cNvSpPr>
          <p:nvPr>
            <p:ph type="title"/>
          </p:nvPr>
        </p:nvSpPr>
        <p:spPr/>
        <p:txBody>
          <a:bodyPr/>
          <a:lstStyle/>
          <a:p>
            <a:r>
              <a:rPr lang="en-US" altLang="en-US"/>
              <a:t>Minimax</a:t>
            </a:r>
          </a:p>
        </p:txBody>
      </p:sp>
      <p:sp>
        <p:nvSpPr>
          <p:cNvPr id="336899" name="Text Box 3">
            <a:extLst>
              <a:ext uri="{FF2B5EF4-FFF2-40B4-BE49-F238E27FC236}">
                <a16:creationId xmlns:a16="http://schemas.microsoft.com/office/drawing/2014/main" id="{D752A9AB-B8F0-F5DB-A808-C6897630D757}"/>
              </a:ext>
            </a:extLst>
          </p:cNvPr>
          <p:cNvSpPr txBox="1">
            <a:spLocks noChangeArrowheads="1"/>
          </p:cNvSpPr>
          <p:nvPr/>
        </p:nvSpPr>
        <p:spPr bwMode="auto">
          <a:xfrm>
            <a:off x="4724401" y="28321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6900" name="Text Box 4">
            <a:extLst>
              <a:ext uri="{FF2B5EF4-FFF2-40B4-BE49-F238E27FC236}">
                <a16:creationId xmlns:a16="http://schemas.microsoft.com/office/drawing/2014/main" id="{B846CAB4-11C0-2A42-244C-64DC17813112}"/>
              </a:ext>
            </a:extLst>
          </p:cNvPr>
          <p:cNvSpPr txBox="1">
            <a:spLocks noChangeArrowheads="1"/>
          </p:cNvSpPr>
          <p:nvPr/>
        </p:nvSpPr>
        <p:spPr bwMode="auto">
          <a:xfrm>
            <a:off x="5918201" y="19939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6901" name="Text Box 5">
            <a:extLst>
              <a:ext uri="{FF2B5EF4-FFF2-40B4-BE49-F238E27FC236}">
                <a16:creationId xmlns:a16="http://schemas.microsoft.com/office/drawing/2014/main" id="{6B48BC35-B14C-4BB7-17D3-4FDAE9184E03}"/>
              </a:ext>
            </a:extLst>
          </p:cNvPr>
          <p:cNvSpPr txBox="1">
            <a:spLocks noChangeArrowheads="1"/>
          </p:cNvSpPr>
          <p:nvPr/>
        </p:nvSpPr>
        <p:spPr bwMode="auto">
          <a:xfrm>
            <a:off x="5918201" y="28321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6902" name="Text Box 6">
            <a:extLst>
              <a:ext uri="{FF2B5EF4-FFF2-40B4-BE49-F238E27FC236}">
                <a16:creationId xmlns:a16="http://schemas.microsoft.com/office/drawing/2014/main" id="{0F8A80B6-8E5F-BAFC-801A-836F42ED840A}"/>
              </a:ext>
            </a:extLst>
          </p:cNvPr>
          <p:cNvSpPr txBox="1">
            <a:spLocks noChangeArrowheads="1"/>
          </p:cNvSpPr>
          <p:nvPr/>
        </p:nvSpPr>
        <p:spPr bwMode="auto">
          <a:xfrm>
            <a:off x="3581401" y="40513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6903" name="Text Box 7">
            <a:extLst>
              <a:ext uri="{FF2B5EF4-FFF2-40B4-BE49-F238E27FC236}">
                <a16:creationId xmlns:a16="http://schemas.microsoft.com/office/drawing/2014/main" id="{EA1357E1-2D4E-14C0-8E03-1C175834E714}"/>
              </a:ext>
            </a:extLst>
          </p:cNvPr>
          <p:cNvSpPr txBox="1">
            <a:spLocks noChangeArrowheads="1"/>
          </p:cNvSpPr>
          <p:nvPr/>
        </p:nvSpPr>
        <p:spPr bwMode="auto">
          <a:xfrm>
            <a:off x="7162801" y="28321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6904" name="Text Box 8">
            <a:extLst>
              <a:ext uri="{FF2B5EF4-FFF2-40B4-BE49-F238E27FC236}">
                <a16:creationId xmlns:a16="http://schemas.microsoft.com/office/drawing/2014/main" id="{2800C5C3-8307-822B-53E1-32EF4D95F09C}"/>
              </a:ext>
            </a:extLst>
          </p:cNvPr>
          <p:cNvSpPr txBox="1">
            <a:spLocks noChangeArrowheads="1"/>
          </p:cNvSpPr>
          <p:nvPr/>
        </p:nvSpPr>
        <p:spPr bwMode="auto">
          <a:xfrm>
            <a:off x="5029201" y="40513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8</a:t>
            </a:r>
          </a:p>
        </p:txBody>
      </p:sp>
      <p:sp>
        <p:nvSpPr>
          <p:cNvPr id="336905" name="Text Box 9">
            <a:extLst>
              <a:ext uri="{FF2B5EF4-FFF2-40B4-BE49-F238E27FC236}">
                <a16:creationId xmlns:a16="http://schemas.microsoft.com/office/drawing/2014/main" id="{5F950C12-647A-29ED-DE4C-013014B150F2}"/>
              </a:ext>
            </a:extLst>
          </p:cNvPr>
          <p:cNvSpPr txBox="1">
            <a:spLocks noChangeArrowheads="1"/>
          </p:cNvSpPr>
          <p:nvPr/>
        </p:nvSpPr>
        <p:spPr bwMode="auto">
          <a:xfrm>
            <a:off x="4267201" y="40513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12</a:t>
            </a:r>
          </a:p>
        </p:txBody>
      </p:sp>
      <p:sp>
        <p:nvSpPr>
          <p:cNvPr id="336906" name="Text Box 10">
            <a:extLst>
              <a:ext uri="{FF2B5EF4-FFF2-40B4-BE49-F238E27FC236}">
                <a16:creationId xmlns:a16="http://schemas.microsoft.com/office/drawing/2014/main" id="{54B13293-FEB7-064D-4B00-AC8382387EF7}"/>
              </a:ext>
            </a:extLst>
          </p:cNvPr>
          <p:cNvSpPr txBox="1">
            <a:spLocks noChangeArrowheads="1"/>
          </p:cNvSpPr>
          <p:nvPr/>
        </p:nvSpPr>
        <p:spPr bwMode="auto">
          <a:xfrm>
            <a:off x="5943601" y="40513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4</a:t>
            </a:r>
          </a:p>
        </p:txBody>
      </p:sp>
      <p:sp>
        <p:nvSpPr>
          <p:cNvPr id="336907" name="Text Box 11">
            <a:extLst>
              <a:ext uri="{FF2B5EF4-FFF2-40B4-BE49-F238E27FC236}">
                <a16:creationId xmlns:a16="http://schemas.microsoft.com/office/drawing/2014/main" id="{3657105B-B875-BF21-3E02-7237BDC04008}"/>
              </a:ext>
            </a:extLst>
          </p:cNvPr>
          <p:cNvSpPr txBox="1">
            <a:spLocks noChangeArrowheads="1"/>
          </p:cNvSpPr>
          <p:nvPr/>
        </p:nvSpPr>
        <p:spPr bwMode="auto">
          <a:xfrm>
            <a:off x="6324601" y="40513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6</a:t>
            </a:r>
          </a:p>
        </p:txBody>
      </p:sp>
      <p:sp>
        <p:nvSpPr>
          <p:cNvPr id="336908" name="Text Box 12">
            <a:extLst>
              <a:ext uri="{FF2B5EF4-FFF2-40B4-BE49-F238E27FC236}">
                <a16:creationId xmlns:a16="http://schemas.microsoft.com/office/drawing/2014/main" id="{ABAED65B-ABEE-8BAC-B50B-EA16C4A81FB5}"/>
              </a:ext>
            </a:extLst>
          </p:cNvPr>
          <p:cNvSpPr txBox="1">
            <a:spLocks noChangeArrowheads="1"/>
          </p:cNvSpPr>
          <p:nvPr/>
        </p:nvSpPr>
        <p:spPr bwMode="auto">
          <a:xfrm>
            <a:off x="6934201" y="40513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14</a:t>
            </a:r>
          </a:p>
        </p:txBody>
      </p:sp>
      <p:sp>
        <p:nvSpPr>
          <p:cNvPr id="336909" name="Text Box 13">
            <a:extLst>
              <a:ext uri="{FF2B5EF4-FFF2-40B4-BE49-F238E27FC236}">
                <a16:creationId xmlns:a16="http://schemas.microsoft.com/office/drawing/2014/main" id="{3D40CED5-253D-6F54-22B9-A639C3F40730}"/>
              </a:ext>
            </a:extLst>
          </p:cNvPr>
          <p:cNvSpPr txBox="1">
            <a:spLocks noChangeArrowheads="1"/>
          </p:cNvSpPr>
          <p:nvPr/>
        </p:nvSpPr>
        <p:spPr bwMode="auto">
          <a:xfrm>
            <a:off x="8305801" y="40513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6910" name="Text Box 14">
            <a:extLst>
              <a:ext uri="{FF2B5EF4-FFF2-40B4-BE49-F238E27FC236}">
                <a16:creationId xmlns:a16="http://schemas.microsoft.com/office/drawing/2014/main" id="{AFAAAD59-1A30-5CE7-73F8-4294B852BC02}"/>
              </a:ext>
            </a:extLst>
          </p:cNvPr>
          <p:cNvSpPr txBox="1">
            <a:spLocks noChangeArrowheads="1"/>
          </p:cNvSpPr>
          <p:nvPr/>
        </p:nvSpPr>
        <p:spPr bwMode="auto">
          <a:xfrm>
            <a:off x="7696201" y="40513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5</a:t>
            </a:r>
          </a:p>
        </p:txBody>
      </p:sp>
      <p:sp>
        <p:nvSpPr>
          <p:cNvPr id="336911" name="Text Box 15">
            <a:extLst>
              <a:ext uri="{FF2B5EF4-FFF2-40B4-BE49-F238E27FC236}">
                <a16:creationId xmlns:a16="http://schemas.microsoft.com/office/drawing/2014/main" id="{C61A7C6A-2D63-EA60-996A-C3F243A95B26}"/>
              </a:ext>
            </a:extLst>
          </p:cNvPr>
          <p:cNvSpPr txBox="1">
            <a:spLocks noChangeArrowheads="1"/>
          </p:cNvSpPr>
          <p:nvPr/>
        </p:nvSpPr>
        <p:spPr bwMode="auto">
          <a:xfrm>
            <a:off x="5486401" y="40513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6912" name="Line 16">
            <a:extLst>
              <a:ext uri="{FF2B5EF4-FFF2-40B4-BE49-F238E27FC236}">
                <a16:creationId xmlns:a16="http://schemas.microsoft.com/office/drawing/2014/main" id="{8E70E717-9331-0B08-735D-6BD896519010}"/>
              </a:ext>
            </a:extLst>
          </p:cNvPr>
          <p:cNvSpPr>
            <a:spLocks noChangeShapeType="1"/>
          </p:cNvSpPr>
          <p:nvPr/>
        </p:nvSpPr>
        <p:spPr bwMode="auto">
          <a:xfrm flipH="1">
            <a:off x="5029200" y="2374900"/>
            <a:ext cx="8382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13" name="Line 17">
            <a:extLst>
              <a:ext uri="{FF2B5EF4-FFF2-40B4-BE49-F238E27FC236}">
                <a16:creationId xmlns:a16="http://schemas.microsoft.com/office/drawing/2014/main" id="{756552DF-0938-E4F0-5868-A9DA13A6D074}"/>
              </a:ext>
            </a:extLst>
          </p:cNvPr>
          <p:cNvSpPr>
            <a:spLocks noChangeShapeType="1"/>
          </p:cNvSpPr>
          <p:nvPr/>
        </p:nvSpPr>
        <p:spPr bwMode="auto">
          <a:xfrm flipH="1">
            <a:off x="3886200" y="3289300"/>
            <a:ext cx="914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14" name="Line 18">
            <a:extLst>
              <a:ext uri="{FF2B5EF4-FFF2-40B4-BE49-F238E27FC236}">
                <a16:creationId xmlns:a16="http://schemas.microsoft.com/office/drawing/2014/main" id="{028B5B05-4E57-4F4A-94AF-E52C9AF80CCF}"/>
              </a:ext>
            </a:extLst>
          </p:cNvPr>
          <p:cNvSpPr>
            <a:spLocks noChangeShapeType="1"/>
          </p:cNvSpPr>
          <p:nvPr/>
        </p:nvSpPr>
        <p:spPr bwMode="auto">
          <a:xfrm flipH="1">
            <a:off x="4648200" y="32893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15" name="Line 19">
            <a:extLst>
              <a:ext uri="{FF2B5EF4-FFF2-40B4-BE49-F238E27FC236}">
                <a16:creationId xmlns:a16="http://schemas.microsoft.com/office/drawing/2014/main" id="{B0D6AA97-CFDD-96AE-D08D-A0372B7A0158}"/>
              </a:ext>
            </a:extLst>
          </p:cNvPr>
          <p:cNvSpPr>
            <a:spLocks noChangeShapeType="1"/>
          </p:cNvSpPr>
          <p:nvPr/>
        </p:nvSpPr>
        <p:spPr bwMode="auto">
          <a:xfrm>
            <a:off x="5029200" y="3289300"/>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16" name="Line 20">
            <a:extLst>
              <a:ext uri="{FF2B5EF4-FFF2-40B4-BE49-F238E27FC236}">
                <a16:creationId xmlns:a16="http://schemas.microsoft.com/office/drawing/2014/main" id="{BE951984-FBE0-D1C0-C0C1-6195203440A2}"/>
              </a:ext>
            </a:extLst>
          </p:cNvPr>
          <p:cNvSpPr>
            <a:spLocks noChangeShapeType="1"/>
          </p:cNvSpPr>
          <p:nvPr/>
        </p:nvSpPr>
        <p:spPr bwMode="auto">
          <a:xfrm>
            <a:off x="6096000" y="3213100"/>
            <a:ext cx="3810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17" name="Line 21">
            <a:extLst>
              <a:ext uri="{FF2B5EF4-FFF2-40B4-BE49-F238E27FC236}">
                <a16:creationId xmlns:a16="http://schemas.microsoft.com/office/drawing/2014/main" id="{1468B355-77DF-946C-14D6-302F8B6A29EC}"/>
              </a:ext>
            </a:extLst>
          </p:cNvPr>
          <p:cNvSpPr>
            <a:spLocks noChangeShapeType="1"/>
          </p:cNvSpPr>
          <p:nvPr/>
        </p:nvSpPr>
        <p:spPr bwMode="auto">
          <a:xfrm>
            <a:off x="7543800" y="3289300"/>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18" name="Line 22">
            <a:extLst>
              <a:ext uri="{FF2B5EF4-FFF2-40B4-BE49-F238E27FC236}">
                <a16:creationId xmlns:a16="http://schemas.microsoft.com/office/drawing/2014/main" id="{1DAB9CF5-09C4-FDA1-88E3-DE5E035A01A5}"/>
              </a:ext>
            </a:extLst>
          </p:cNvPr>
          <p:cNvSpPr>
            <a:spLocks noChangeShapeType="1"/>
          </p:cNvSpPr>
          <p:nvPr/>
        </p:nvSpPr>
        <p:spPr bwMode="auto">
          <a:xfrm flipH="1">
            <a:off x="5715000" y="32893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19" name="Line 23">
            <a:extLst>
              <a:ext uri="{FF2B5EF4-FFF2-40B4-BE49-F238E27FC236}">
                <a16:creationId xmlns:a16="http://schemas.microsoft.com/office/drawing/2014/main" id="{77403EB4-DCE4-6989-BF7F-8430CCFD35F7}"/>
              </a:ext>
            </a:extLst>
          </p:cNvPr>
          <p:cNvSpPr>
            <a:spLocks noChangeShapeType="1"/>
          </p:cNvSpPr>
          <p:nvPr/>
        </p:nvSpPr>
        <p:spPr bwMode="auto">
          <a:xfrm flipH="1">
            <a:off x="7162800" y="32893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20" name="Line 24">
            <a:extLst>
              <a:ext uri="{FF2B5EF4-FFF2-40B4-BE49-F238E27FC236}">
                <a16:creationId xmlns:a16="http://schemas.microsoft.com/office/drawing/2014/main" id="{6DE607B8-D367-C35A-66D8-FE9C5F7709F0}"/>
              </a:ext>
            </a:extLst>
          </p:cNvPr>
          <p:cNvSpPr>
            <a:spLocks noChangeShapeType="1"/>
          </p:cNvSpPr>
          <p:nvPr/>
        </p:nvSpPr>
        <p:spPr bwMode="auto">
          <a:xfrm>
            <a:off x="6096000" y="33655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21" name="Line 25">
            <a:extLst>
              <a:ext uri="{FF2B5EF4-FFF2-40B4-BE49-F238E27FC236}">
                <a16:creationId xmlns:a16="http://schemas.microsoft.com/office/drawing/2014/main" id="{F8E3FBEA-8E11-C3C6-1B5B-0387FC8FEE2E}"/>
              </a:ext>
            </a:extLst>
          </p:cNvPr>
          <p:cNvSpPr>
            <a:spLocks noChangeShapeType="1"/>
          </p:cNvSpPr>
          <p:nvPr/>
        </p:nvSpPr>
        <p:spPr bwMode="auto">
          <a:xfrm>
            <a:off x="7467600" y="3289300"/>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22" name="Line 26">
            <a:extLst>
              <a:ext uri="{FF2B5EF4-FFF2-40B4-BE49-F238E27FC236}">
                <a16:creationId xmlns:a16="http://schemas.microsoft.com/office/drawing/2014/main" id="{930FAF18-DB3A-4D1D-49CA-967DE2700157}"/>
              </a:ext>
            </a:extLst>
          </p:cNvPr>
          <p:cNvSpPr>
            <a:spLocks noChangeShapeType="1"/>
          </p:cNvSpPr>
          <p:nvPr/>
        </p:nvSpPr>
        <p:spPr bwMode="auto">
          <a:xfrm>
            <a:off x="6324600" y="2451100"/>
            <a:ext cx="762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23" name="Line 27">
            <a:extLst>
              <a:ext uri="{FF2B5EF4-FFF2-40B4-BE49-F238E27FC236}">
                <a16:creationId xmlns:a16="http://schemas.microsoft.com/office/drawing/2014/main" id="{E4B86A6A-50F2-4AD3-6756-A33F46204FE2}"/>
              </a:ext>
            </a:extLst>
          </p:cNvPr>
          <p:cNvSpPr>
            <a:spLocks noChangeShapeType="1"/>
          </p:cNvSpPr>
          <p:nvPr/>
        </p:nvSpPr>
        <p:spPr bwMode="auto">
          <a:xfrm flipH="1">
            <a:off x="6096000" y="2451100"/>
            <a:ext cx="15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6924" name="Text Box 28">
            <a:extLst>
              <a:ext uri="{FF2B5EF4-FFF2-40B4-BE49-F238E27FC236}">
                <a16:creationId xmlns:a16="http://schemas.microsoft.com/office/drawing/2014/main" id="{6DC151F3-A21A-A474-7B31-0DCFFD07738E}"/>
              </a:ext>
            </a:extLst>
          </p:cNvPr>
          <p:cNvSpPr txBox="1">
            <a:spLocks noChangeArrowheads="1"/>
          </p:cNvSpPr>
          <p:nvPr/>
        </p:nvSpPr>
        <p:spPr bwMode="auto">
          <a:xfrm>
            <a:off x="2498725" y="2185988"/>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MAX</a:t>
            </a:r>
          </a:p>
        </p:txBody>
      </p:sp>
      <p:sp>
        <p:nvSpPr>
          <p:cNvPr id="336925" name="Text Box 29">
            <a:extLst>
              <a:ext uri="{FF2B5EF4-FFF2-40B4-BE49-F238E27FC236}">
                <a16:creationId xmlns:a16="http://schemas.microsoft.com/office/drawing/2014/main" id="{A8A78AB8-906C-2FEB-87B2-29147C6D49E2}"/>
              </a:ext>
            </a:extLst>
          </p:cNvPr>
          <p:cNvSpPr txBox="1">
            <a:spLocks noChangeArrowheads="1"/>
          </p:cNvSpPr>
          <p:nvPr/>
        </p:nvSpPr>
        <p:spPr bwMode="auto">
          <a:xfrm>
            <a:off x="2438400" y="32893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MIN</a:t>
            </a:r>
          </a:p>
        </p:txBody>
      </p:sp>
      <p:sp>
        <p:nvSpPr>
          <p:cNvPr id="336926" name="Text Box 30">
            <a:extLst>
              <a:ext uri="{FF2B5EF4-FFF2-40B4-BE49-F238E27FC236}">
                <a16:creationId xmlns:a16="http://schemas.microsoft.com/office/drawing/2014/main" id="{109F4FDE-080B-0D47-B7B2-47E4CB965B4F}"/>
              </a:ext>
            </a:extLst>
          </p:cNvPr>
          <p:cNvSpPr txBox="1">
            <a:spLocks noChangeArrowheads="1"/>
          </p:cNvSpPr>
          <p:nvPr/>
        </p:nvSpPr>
        <p:spPr bwMode="auto">
          <a:xfrm>
            <a:off x="2547939" y="4859338"/>
            <a:ext cx="53482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altLang="en-US" sz="2800">
                <a:solidFill>
                  <a:srgbClr val="000000"/>
                </a:solidFill>
                <a:latin typeface="Tahoma" panose="020B0604030504040204" pitchFamily="34" charset="0"/>
                <a:cs typeface="Arial" panose="020B0604020202020204" pitchFamily="34" charset="0"/>
              </a:rPr>
              <a:t>Minimize opponent’s chance</a:t>
            </a:r>
          </a:p>
          <a:p>
            <a:pPr fontAlgn="base">
              <a:spcBef>
                <a:spcPct val="0"/>
              </a:spcBef>
              <a:spcAft>
                <a:spcPct val="0"/>
              </a:spcAft>
              <a:buFontTx/>
              <a:buChar char="•"/>
            </a:pPr>
            <a:r>
              <a:rPr lang="en-US" altLang="en-US" sz="2800">
                <a:solidFill>
                  <a:srgbClr val="000000"/>
                </a:solidFill>
                <a:latin typeface="Tahoma" panose="020B0604030504040204" pitchFamily="34" charset="0"/>
                <a:cs typeface="Arial" panose="020B0604020202020204" pitchFamily="34" charset="0"/>
              </a:rPr>
              <a:t>Maximize your chance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4A2BAB9-7BC7-E936-B085-EDA68C81C44F}"/>
              </a:ext>
            </a:extLst>
          </p:cNvPr>
          <p:cNvSpPr>
            <a:spLocks noGrp="1"/>
          </p:cNvSpPr>
          <p:nvPr>
            <p:ph type="sldNum" sz="quarter" idx="12"/>
          </p:nvPr>
        </p:nvSpPr>
        <p:spPr/>
        <p:txBody>
          <a:bodyPr/>
          <a:lstStyle/>
          <a:p>
            <a:pPr eaLnBrk="0" fontAlgn="base" hangingPunct="0">
              <a:spcAft>
                <a:spcPct val="0"/>
              </a:spcAft>
            </a:pPr>
            <a:fld id="{12CB1E2B-A831-4D05-BD59-49ECDBF7C594}" type="slidenum">
              <a:rPr lang="en-US" altLang="en-US">
                <a:solidFill>
                  <a:srgbClr val="5E574E"/>
                </a:solidFill>
              </a:rPr>
              <a:pPr eaLnBrk="0" fontAlgn="base" hangingPunct="0">
                <a:spcAft>
                  <a:spcPct val="0"/>
                </a:spcAft>
              </a:pPr>
              <a:t>23</a:t>
            </a:fld>
            <a:endParaRPr lang="en-US" altLang="en-US">
              <a:solidFill>
                <a:srgbClr val="5E574E"/>
              </a:solidFill>
            </a:endParaRPr>
          </a:p>
        </p:txBody>
      </p:sp>
      <p:sp>
        <p:nvSpPr>
          <p:cNvPr id="337922" name="Rectangle 2">
            <a:extLst>
              <a:ext uri="{FF2B5EF4-FFF2-40B4-BE49-F238E27FC236}">
                <a16:creationId xmlns:a16="http://schemas.microsoft.com/office/drawing/2014/main" id="{2F2927D3-9D9B-9005-1C68-D3CA696BA15B}"/>
              </a:ext>
            </a:extLst>
          </p:cNvPr>
          <p:cNvSpPr>
            <a:spLocks noGrp="1" noChangeArrowheads="1"/>
          </p:cNvSpPr>
          <p:nvPr>
            <p:ph type="title"/>
          </p:nvPr>
        </p:nvSpPr>
        <p:spPr/>
        <p:txBody>
          <a:bodyPr/>
          <a:lstStyle/>
          <a:p>
            <a:r>
              <a:rPr lang="en-US" altLang="en-US"/>
              <a:t>Minimax</a:t>
            </a:r>
          </a:p>
        </p:txBody>
      </p:sp>
      <p:sp>
        <p:nvSpPr>
          <p:cNvPr id="337923" name="Text Box 3">
            <a:extLst>
              <a:ext uri="{FF2B5EF4-FFF2-40B4-BE49-F238E27FC236}">
                <a16:creationId xmlns:a16="http://schemas.microsoft.com/office/drawing/2014/main" id="{7E97CEF2-9E4B-93C8-728A-11F7EAAAEBE9}"/>
              </a:ext>
            </a:extLst>
          </p:cNvPr>
          <p:cNvSpPr txBox="1">
            <a:spLocks noChangeArrowheads="1"/>
          </p:cNvSpPr>
          <p:nvPr/>
        </p:nvSpPr>
        <p:spPr bwMode="auto">
          <a:xfrm>
            <a:off x="4724401" y="26892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7924" name="Text Box 4">
            <a:extLst>
              <a:ext uri="{FF2B5EF4-FFF2-40B4-BE49-F238E27FC236}">
                <a16:creationId xmlns:a16="http://schemas.microsoft.com/office/drawing/2014/main" id="{9238B927-6C65-AC60-55B9-0E5D46393EBC}"/>
              </a:ext>
            </a:extLst>
          </p:cNvPr>
          <p:cNvSpPr txBox="1">
            <a:spLocks noChangeArrowheads="1"/>
          </p:cNvSpPr>
          <p:nvPr/>
        </p:nvSpPr>
        <p:spPr bwMode="auto">
          <a:xfrm>
            <a:off x="5918201" y="18510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7925" name="Text Box 5">
            <a:extLst>
              <a:ext uri="{FF2B5EF4-FFF2-40B4-BE49-F238E27FC236}">
                <a16:creationId xmlns:a16="http://schemas.microsoft.com/office/drawing/2014/main" id="{16EEAB15-CAD2-8B1E-6ADA-BBA2E469FBE0}"/>
              </a:ext>
            </a:extLst>
          </p:cNvPr>
          <p:cNvSpPr txBox="1">
            <a:spLocks noChangeArrowheads="1"/>
          </p:cNvSpPr>
          <p:nvPr/>
        </p:nvSpPr>
        <p:spPr bwMode="auto">
          <a:xfrm>
            <a:off x="5918201" y="26892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7926" name="Text Box 6">
            <a:extLst>
              <a:ext uri="{FF2B5EF4-FFF2-40B4-BE49-F238E27FC236}">
                <a16:creationId xmlns:a16="http://schemas.microsoft.com/office/drawing/2014/main" id="{0A3F2766-893C-6C6E-3EBD-828E3CEC683D}"/>
              </a:ext>
            </a:extLst>
          </p:cNvPr>
          <p:cNvSpPr txBox="1">
            <a:spLocks noChangeArrowheads="1"/>
          </p:cNvSpPr>
          <p:nvPr/>
        </p:nvSpPr>
        <p:spPr bwMode="auto">
          <a:xfrm>
            <a:off x="3581401" y="3908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7927" name="Text Box 7">
            <a:extLst>
              <a:ext uri="{FF2B5EF4-FFF2-40B4-BE49-F238E27FC236}">
                <a16:creationId xmlns:a16="http://schemas.microsoft.com/office/drawing/2014/main" id="{6F6C5F80-3763-405B-CF1D-517E5FA7BEF1}"/>
              </a:ext>
            </a:extLst>
          </p:cNvPr>
          <p:cNvSpPr txBox="1">
            <a:spLocks noChangeArrowheads="1"/>
          </p:cNvSpPr>
          <p:nvPr/>
        </p:nvSpPr>
        <p:spPr bwMode="auto">
          <a:xfrm>
            <a:off x="7162801" y="26892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7928" name="Text Box 8">
            <a:extLst>
              <a:ext uri="{FF2B5EF4-FFF2-40B4-BE49-F238E27FC236}">
                <a16:creationId xmlns:a16="http://schemas.microsoft.com/office/drawing/2014/main" id="{F3EBC2FE-CF63-24B6-EF0C-70B4C2D3D4AF}"/>
              </a:ext>
            </a:extLst>
          </p:cNvPr>
          <p:cNvSpPr txBox="1">
            <a:spLocks noChangeArrowheads="1"/>
          </p:cNvSpPr>
          <p:nvPr/>
        </p:nvSpPr>
        <p:spPr bwMode="auto">
          <a:xfrm>
            <a:off x="5029201" y="3908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8</a:t>
            </a:r>
          </a:p>
        </p:txBody>
      </p:sp>
      <p:sp>
        <p:nvSpPr>
          <p:cNvPr id="337929" name="Text Box 9">
            <a:extLst>
              <a:ext uri="{FF2B5EF4-FFF2-40B4-BE49-F238E27FC236}">
                <a16:creationId xmlns:a16="http://schemas.microsoft.com/office/drawing/2014/main" id="{DF516CE7-27EF-C132-4EC7-A9660113D258}"/>
              </a:ext>
            </a:extLst>
          </p:cNvPr>
          <p:cNvSpPr txBox="1">
            <a:spLocks noChangeArrowheads="1"/>
          </p:cNvSpPr>
          <p:nvPr/>
        </p:nvSpPr>
        <p:spPr bwMode="auto">
          <a:xfrm>
            <a:off x="4267201" y="39084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12</a:t>
            </a:r>
          </a:p>
        </p:txBody>
      </p:sp>
      <p:sp>
        <p:nvSpPr>
          <p:cNvPr id="337930" name="Text Box 10">
            <a:extLst>
              <a:ext uri="{FF2B5EF4-FFF2-40B4-BE49-F238E27FC236}">
                <a16:creationId xmlns:a16="http://schemas.microsoft.com/office/drawing/2014/main" id="{F6066A50-A906-08D3-4CB8-BF3391ABA9D8}"/>
              </a:ext>
            </a:extLst>
          </p:cNvPr>
          <p:cNvSpPr txBox="1">
            <a:spLocks noChangeArrowheads="1"/>
          </p:cNvSpPr>
          <p:nvPr/>
        </p:nvSpPr>
        <p:spPr bwMode="auto">
          <a:xfrm>
            <a:off x="5943601" y="3908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4</a:t>
            </a:r>
          </a:p>
        </p:txBody>
      </p:sp>
      <p:sp>
        <p:nvSpPr>
          <p:cNvPr id="337931" name="Text Box 11">
            <a:extLst>
              <a:ext uri="{FF2B5EF4-FFF2-40B4-BE49-F238E27FC236}">
                <a16:creationId xmlns:a16="http://schemas.microsoft.com/office/drawing/2014/main" id="{8E1BF863-1A43-D5D4-E894-79C2AE544B3D}"/>
              </a:ext>
            </a:extLst>
          </p:cNvPr>
          <p:cNvSpPr txBox="1">
            <a:spLocks noChangeArrowheads="1"/>
          </p:cNvSpPr>
          <p:nvPr/>
        </p:nvSpPr>
        <p:spPr bwMode="auto">
          <a:xfrm>
            <a:off x="6324601" y="3908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6</a:t>
            </a:r>
          </a:p>
        </p:txBody>
      </p:sp>
      <p:sp>
        <p:nvSpPr>
          <p:cNvPr id="337932" name="Text Box 12">
            <a:extLst>
              <a:ext uri="{FF2B5EF4-FFF2-40B4-BE49-F238E27FC236}">
                <a16:creationId xmlns:a16="http://schemas.microsoft.com/office/drawing/2014/main" id="{684CFFCE-CE35-2940-5821-E3693CFED3A8}"/>
              </a:ext>
            </a:extLst>
          </p:cNvPr>
          <p:cNvSpPr txBox="1">
            <a:spLocks noChangeArrowheads="1"/>
          </p:cNvSpPr>
          <p:nvPr/>
        </p:nvSpPr>
        <p:spPr bwMode="auto">
          <a:xfrm>
            <a:off x="6934201" y="39084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14</a:t>
            </a:r>
          </a:p>
        </p:txBody>
      </p:sp>
      <p:sp>
        <p:nvSpPr>
          <p:cNvPr id="337933" name="Text Box 13">
            <a:extLst>
              <a:ext uri="{FF2B5EF4-FFF2-40B4-BE49-F238E27FC236}">
                <a16:creationId xmlns:a16="http://schemas.microsoft.com/office/drawing/2014/main" id="{F45DD690-4D75-C813-0360-8139FB2AFF1C}"/>
              </a:ext>
            </a:extLst>
          </p:cNvPr>
          <p:cNvSpPr txBox="1">
            <a:spLocks noChangeArrowheads="1"/>
          </p:cNvSpPr>
          <p:nvPr/>
        </p:nvSpPr>
        <p:spPr bwMode="auto">
          <a:xfrm>
            <a:off x="8305801" y="3908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7934" name="Text Box 14">
            <a:extLst>
              <a:ext uri="{FF2B5EF4-FFF2-40B4-BE49-F238E27FC236}">
                <a16:creationId xmlns:a16="http://schemas.microsoft.com/office/drawing/2014/main" id="{18CA0950-D147-DF45-B501-8FAD24427AEB}"/>
              </a:ext>
            </a:extLst>
          </p:cNvPr>
          <p:cNvSpPr txBox="1">
            <a:spLocks noChangeArrowheads="1"/>
          </p:cNvSpPr>
          <p:nvPr/>
        </p:nvSpPr>
        <p:spPr bwMode="auto">
          <a:xfrm>
            <a:off x="7696201" y="3908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5</a:t>
            </a:r>
          </a:p>
        </p:txBody>
      </p:sp>
      <p:sp>
        <p:nvSpPr>
          <p:cNvPr id="337935" name="Text Box 15">
            <a:extLst>
              <a:ext uri="{FF2B5EF4-FFF2-40B4-BE49-F238E27FC236}">
                <a16:creationId xmlns:a16="http://schemas.microsoft.com/office/drawing/2014/main" id="{223A449A-E185-F04A-482A-C51E2F445B1D}"/>
              </a:ext>
            </a:extLst>
          </p:cNvPr>
          <p:cNvSpPr txBox="1">
            <a:spLocks noChangeArrowheads="1"/>
          </p:cNvSpPr>
          <p:nvPr/>
        </p:nvSpPr>
        <p:spPr bwMode="auto">
          <a:xfrm>
            <a:off x="5486401" y="3908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37936" name="Line 16">
            <a:extLst>
              <a:ext uri="{FF2B5EF4-FFF2-40B4-BE49-F238E27FC236}">
                <a16:creationId xmlns:a16="http://schemas.microsoft.com/office/drawing/2014/main" id="{41AE5162-F6BB-A4BB-31D8-E7FD0C6AB772}"/>
              </a:ext>
            </a:extLst>
          </p:cNvPr>
          <p:cNvSpPr>
            <a:spLocks noChangeShapeType="1"/>
          </p:cNvSpPr>
          <p:nvPr/>
        </p:nvSpPr>
        <p:spPr bwMode="auto">
          <a:xfrm flipH="1">
            <a:off x="5029200" y="2232025"/>
            <a:ext cx="838200" cy="457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37" name="Line 17">
            <a:extLst>
              <a:ext uri="{FF2B5EF4-FFF2-40B4-BE49-F238E27FC236}">
                <a16:creationId xmlns:a16="http://schemas.microsoft.com/office/drawing/2014/main" id="{84EAB439-AE16-189C-CF59-B4D83048D913}"/>
              </a:ext>
            </a:extLst>
          </p:cNvPr>
          <p:cNvSpPr>
            <a:spLocks noChangeShapeType="1"/>
          </p:cNvSpPr>
          <p:nvPr/>
        </p:nvSpPr>
        <p:spPr bwMode="auto">
          <a:xfrm flipH="1">
            <a:off x="3886200" y="3146425"/>
            <a:ext cx="914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38" name="Line 18">
            <a:extLst>
              <a:ext uri="{FF2B5EF4-FFF2-40B4-BE49-F238E27FC236}">
                <a16:creationId xmlns:a16="http://schemas.microsoft.com/office/drawing/2014/main" id="{1028581E-69F4-A68D-B1B2-84F48E6E50ED}"/>
              </a:ext>
            </a:extLst>
          </p:cNvPr>
          <p:cNvSpPr>
            <a:spLocks noChangeShapeType="1"/>
          </p:cNvSpPr>
          <p:nvPr/>
        </p:nvSpPr>
        <p:spPr bwMode="auto">
          <a:xfrm flipH="1">
            <a:off x="4648200" y="3146425"/>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39" name="Line 19">
            <a:extLst>
              <a:ext uri="{FF2B5EF4-FFF2-40B4-BE49-F238E27FC236}">
                <a16:creationId xmlns:a16="http://schemas.microsoft.com/office/drawing/2014/main" id="{16D148CF-4DB7-7FB2-8148-78D2D2B3AD35}"/>
              </a:ext>
            </a:extLst>
          </p:cNvPr>
          <p:cNvSpPr>
            <a:spLocks noChangeShapeType="1"/>
          </p:cNvSpPr>
          <p:nvPr/>
        </p:nvSpPr>
        <p:spPr bwMode="auto">
          <a:xfrm>
            <a:off x="5029200" y="3146425"/>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40" name="Line 20">
            <a:extLst>
              <a:ext uri="{FF2B5EF4-FFF2-40B4-BE49-F238E27FC236}">
                <a16:creationId xmlns:a16="http://schemas.microsoft.com/office/drawing/2014/main" id="{42E1CF6D-66DA-E741-3CAA-D3FA57C1FBE0}"/>
              </a:ext>
            </a:extLst>
          </p:cNvPr>
          <p:cNvSpPr>
            <a:spLocks noChangeShapeType="1"/>
          </p:cNvSpPr>
          <p:nvPr/>
        </p:nvSpPr>
        <p:spPr bwMode="auto">
          <a:xfrm>
            <a:off x="6096000" y="3070225"/>
            <a:ext cx="3810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41" name="Line 21">
            <a:extLst>
              <a:ext uri="{FF2B5EF4-FFF2-40B4-BE49-F238E27FC236}">
                <a16:creationId xmlns:a16="http://schemas.microsoft.com/office/drawing/2014/main" id="{B9A0B75E-1956-20E1-8EC6-AB7E622EFD8A}"/>
              </a:ext>
            </a:extLst>
          </p:cNvPr>
          <p:cNvSpPr>
            <a:spLocks noChangeShapeType="1"/>
          </p:cNvSpPr>
          <p:nvPr/>
        </p:nvSpPr>
        <p:spPr bwMode="auto">
          <a:xfrm>
            <a:off x="7543800" y="3146425"/>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42" name="Line 22">
            <a:extLst>
              <a:ext uri="{FF2B5EF4-FFF2-40B4-BE49-F238E27FC236}">
                <a16:creationId xmlns:a16="http://schemas.microsoft.com/office/drawing/2014/main" id="{113DC12A-939D-1020-7FF4-E09305C341AB}"/>
              </a:ext>
            </a:extLst>
          </p:cNvPr>
          <p:cNvSpPr>
            <a:spLocks noChangeShapeType="1"/>
          </p:cNvSpPr>
          <p:nvPr/>
        </p:nvSpPr>
        <p:spPr bwMode="auto">
          <a:xfrm flipH="1">
            <a:off x="5715000" y="3146425"/>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43" name="Line 23">
            <a:extLst>
              <a:ext uri="{FF2B5EF4-FFF2-40B4-BE49-F238E27FC236}">
                <a16:creationId xmlns:a16="http://schemas.microsoft.com/office/drawing/2014/main" id="{EA3BE14B-340A-08A9-188E-D3C358D12DBF}"/>
              </a:ext>
            </a:extLst>
          </p:cNvPr>
          <p:cNvSpPr>
            <a:spLocks noChangeShapeType="1"/>
          </p:cNvSpPr>
          <p:nvPr/>
        </p:nvSpPr>
        <p:spPr bwMode="auto">
          <a:xfrm flipH="1">
            <a:off x="7162800" y="3146425"/>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44" name="Line 24">
            <a:extLst>
              <a:ext uri="{FF2B5EF4-FFF2-40B4-BE49-F238E27FC236}">
                <a16:creationId xmlns:a16="http://schemas.microsoft.com/office/drawing/2014/main" id="{D8EFA05B-8018-6CD9-65CF-7B0101268100}"/>
              </a:ext>
            </a:extLst>
          </p:cNvPr>
          <p:cNvSpPr>
            <a:spLocks noChangeShapeType="1"/>
          </p:cNvSpPr>
          <p:nvPr/>
        </p:nvSpPr>
        <p:spPr bwMode="auto">
          <a:xfrm>
            <a:off x="6096000" y="3222625"/>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45" name="Line 25">
            <a:extLst>
              <a:ext uri="{FF2B5EF4-FFF2-40B4-BE49-F238E27FC236}">
                <a16:creationId xmlns:a16="http://schemas.microsoft.com/office/drawing/2014/main" id="{AB8C26B7-79E1-48F9-45D7-F8C654915E34}"/>
              </a:ext>
            </a:extLst>
          </p:cNvPr>
          <p:cNvSpPr>
            <a:spLocks noChangeShapeType="1"/>
          </p:cNvSpPr>
          <p:nvPr/>
        </p:nvSpPr>
        <p:spPr bwMode="auto">
          <a:xfrm>
            <a:off x="7467600" y="3146425"/>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46" name="Line 26">
            <a:extLst>
              <a:ext uri="{FF2B5EF4-FFF2-40B4-BE49-F238E27FC236}">
                <a16:creationId xmlns:a16="http://schemas.microsoft.com/office/drawing/2014/main" id="{5AE5503F-C439-700E-6169-F3E3F26E83B0}"/>
              </a:ext>
            </a:extLst>
          </p:cNvPr>
          <p:cNvSpPr>
            <a:spLocks noChangeShapeType="1"/>
          </p:cNvSpPr>
          <p:nvPr/>
        </p:nvSpPr>
        <p:spPr bwMode="auto">
          <a:xfrm>
            <a:off x="6324600" y="2308225"/>
            <a:ext cx="762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47" name="Line 27">
            <a:extLst>
              <a:ext uri="{FF2B5EF4-FFF2-40B4-BE49-F238E27FC236}">
                <a16:creationId xmlns:a16="http://schemas.microsoft.com/office/drawing/2014/main" id="{BB6F8AEB-B440-7068-CE31-30726B8AF7C0}"/>
              </a:ext>
            </a:extLst>
          </p:cNvPr>
          <p:cNvSpPr>
            <a:spLocks noChangeShapeType="1"/>
          </p:cNvSpPr>
          <p:nvPr/>
        </p:nvSpPr>
        <p:spPr bwMode="auto">
          <a:xfrm flipH="1">
            <a:off x="6096000" y="2308225"/>
            <a:ext cx="15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7948" name="Text Box 28">
            <a:extLst>
              <a:ext uri="{FF2B5EF4-FFF2-40B4-BE49-F238E27FC236}">
                <a16:creationId xmlns:a16="http://schemas.microsoft.com/office/drawing/2014/main" id="{D61FAE25-3B58-4BFC-4325-B10BAEA7AC11}"/>
              </a:ext>
            </a:extLst>
          </p:cNvPr>
          <p:cNvSpPr txBox="1">
            <a:spLocks noChangeArrowheads="1"/>
          </p:cNvSpPr>
          <p:nvPr/>
        </p:nvSpPr>
        <p:spPr bwMode="auto">
          <a:xfrm>
            <a:off x="2498725" y="2043113"/>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MAX</a:t>
            </a:r>
          </a:p>
        </p:txBody>
      </p:sp>
      <p:sp>
        <p:nvSpPr>
          <p:cNvPr id="337949" name="Text Box 29">
            <a:extLst>
              <a:ext uri="{FF2B5EF4-FFF2-40B4-BE49-F238E27FC236}">
                <a16:creationId xmlns:a16="http://schemas.microsoft.com/office/drawing/2014/main" id="{AFB56A81-8277-5002-8B15-FFFEABD15E29}"/>
              </a:ext>
            </a:extLst>
          </p:cNvPr>
          <p:cNvSpPr txBox="1">
            <a:spLocks noChangeArrowheads="1"/>
          </p:cNvSpPr>
          <p:nvPr/>
        </p:nvSpPr>
        <p:spPr bwMode="auto">
          <a:xfrm>
            <a:off x="2438400" y="3146425"/>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MIN</a:t>
            </a:r>
          </a:p>
        </p:txBody>
      </p:sp>
      <p:sp>
        <p:nvSpPr>
          <p:cNvPr id="337950" name="Text Box 30">
            <a:extLst>
              <a:ext uri="{FF2B5EF4-FFF2-40B4-BE49-F238E27FC236}">
                <a16:creationId xmlns:a16="http://schemas.microsoft.com/office/drawing/2014/main" id="{22A4E2E6-419E-527E-C77A-945B5B26ED4E}"/>
              </a:ext>
            </a:extLst>
          </p:cNvPr>
          <p:cNvSpPr txBox="1">
            <a:spLocks noChangeArrowheads="1"/>
          </p:cNvSpPr>
          <p:nvPr/>
        </p:nvSpPr>
        <p:spPr bwMode="auto">
          <a:xfrm>
            <a:off x="2547939" y="4787900"/>
            <a:ext cx="53482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altLang="en-US" sz="2800">
                <a:solidFill>
                  <a:srgbClr val="000000"/>
                </a:solidFill>
                <a:latin typeface="Tahoma" panose="020B0604030504040204" pitchFamily="34" charset="0"/>
                <a:cs typeface="Arial" panose="020B0604020202020204" pitchFamily="34" charset="0"/>
              </a:rPr>
              <a:t>Minimize opponent’s chance</a:t>
            </a:r>
          </a:p>
          <a:p>
            <a:pPr fontAlgn="base">
              <a:spcBef>
                <a:spcPct val="0"/>
              </a:spcBef>
              <a:spcAft>
                <a:spcPct val="0"/>
              </a:spcAft>
              <a:buFontTx/>
              <a:buChar char="•"/>
            </a:pPr>
            <a:r>
              <a:rPr lang="en-US" altLang="en-US" sz="2800">
                <a:solidFill>
                  <a:srgbClr val="000000"/>
                </a:solidFill>
                <a:latin typeface="Tahoma" panose="020B0604030504040204" pitchFamily="34" charset="0"/>
                <a:cs typeface="Arial" panose="020B0604020202020204" pitchFamily="34" charset="0"/>
              </a:rPr>
              <a:t>Maximize your chance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26B40330-07B4-AA9A-4B83-39524EF33AE3}"/>
              </a:ext>
            </a:extLst>
          </p:cNvPr>
          <p:cNvSpPr>
            <a:spLocks noGrp="1"/>
          </p:cNvSpPr>
          <p:nvPr>
            <p:ph type="sldNum" sz="quarter" idx="12"/>
          </p:nvPr>
        </p:nvSpPr>
        <p:spPr/>
        <p:txBody>
          <a:bodyPr/>
          <a:lstStyle/>
          <a:p>
            <a:pPr eaLnBrk="0" fontAlgn="base" hangingPunct="0">
              <a:spcAft>
                <a:spcPct val="0"/>
              </a:spcAft>
            </a:pPr>
            <a:fld id="{35CA02BA-96E6-4CDA-B3B0-25FF9B88F1EE}" type="slidenum">
              <a:rPr lang="en-US" altLang="en-US">
                <a:solidFill>
                  <a:srgbClr val="5E574E"/>
                </a:solidFill>
              </a:rPr>
              <a:pPr eaLnBrk="0" fontAlgn="base" hangingPunct="0">
                <a:spcAft>
                  <a:spcPct val="0"/>
                </a:spcAft>
              </a:pPr>
              <a:t>24</a:t>
            </a:fld>
            <a:endParaRPr lang="en-US" altLang="en-US">
              <a:solidFill>
                <a:srgbClr val="5E574E"/>
              </a:solidFill>
            </a:endParaRPr>
          </a:p>
        </p:txBody>
      </p:sp>
      <p:sp>
        <p:nvSpPr>
          <p:cNvPr id="194562" name="Rectangle 2">
            <a:extLst>
              <a:ext uri="{FF2B5EF4-FFF2-40B4-BE49-F238E27FC236}">
                <a16:creationId xmlns:a16="http://schemas.microsoft.com/office/drawing/2014/main" id="{9150C72E-34BC-5A4F-F6C1-CBF000B7CF69}"/>
              </a:ext>
            </a:extLst>
          </p:cNvPr>
          <p:cNvSpPr>
            <a:spLocks noGrp="1" noChangeArrowheads="1"/>
          </p:cNvSpPr>
          <p:nvPr>
            <p:ph type="title"/>
          </p:nvPr>
        </p:nvSpPr>
        <p:spPr/>
        <p:txBody>
          <a:bodyPr/>
          <a:lstStyle/>
          <a:p>
            <a:r>
              <a:rPr lang="en-US" altLang="en-US"/>
              <a:t>minimax = maximum of the minimum</a:t>
            </a:r>
          </a:p>
        </p:txBody>
      </p:sp>
      <p:grpSp>
        <p:nvGrpSpPr>
          <p:cNvPr id="194566" name="Group 6">
            <a:extLst>
              <a:ext uri="{FF2B5EF4-FFF2-40B4-BE49-F238E27FC236}">
                <a16:creationId xmlns:a16="http://schemas.microsoft.com/office/drawing/2014/main" id="{192667F6-90CD-DDD5-371E-3DF9050626A4}"/>
              </a:ext>
            </a:extLst>
          </p:cNvPr>
          <p:cNvGrpSpPr>
            <a:grpSpLocks/>
          </p:cNvGrpSpPr>
          <p:nvPr/>
        </p:nvGrpSpPr>
        <p:grpSpPr bwMode="auto">
          <a:xfrm>
            <a:off x="1905000" y="1905000"/>
            <a:ext cx="8229600" cy="3340100"/>
            <a:chOff x="240" y="1200"/>
            <a:chExt cx="5184" cy="2104"/>
          </a:xfrm>
        </p:grpSpPr>
        <p:pic>
          <p:nvPicPr>
            <p:cNvPr id="194563" name="Picture 3">
              <a:extLst>
                <a:ext uri="{FF2B5EF4-FFF2-40B4-BE49-F238E27FC236}">
                  <a16:creationId xmlns:a16="http://schemas.microsoft.com/office/drawing/2014/main" id="{2733A855-A2B0-6120-EE71-AABAF9C1A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75" b="52083"/>
            <a:stretch>
              <a:fillRect/>
            </a:stretch>
          </p:blipFill>
          <p:spPr bwMode="auto">
            <a:xfrm>
              <a:off x="240" y="1248"/>
              <a:ext cx="5184" cy="2056"/>
            </a:xfrm>
            <a:prstGeom prst="rect">
              <a:avLst/>
            </a:prstGeom>
            <a:noFill/>
            <a:extLst>
              <a:ext uri="{909E8E84-426E-40DD-AFC4-6F175D3DCCD1}">
                <a14:hiddenFill xmlns:a14="http://schemas.microsoft.com/office/drawing/2010/main">
                  <a:solidFill>
                    <a:srgbClr val="FFFFFF"/>
                  </a:solidFill>
                </a14:hiddenFill>
              </a:ext>
            </a:extLst>
          </p:spPr>
        </p:pic>
        <p:sp>
          <p:nvSpPr>
            <p:cNvPr id="194565" name="AutoShape 5">
              <a:extLst>
                <a:ext uri="{FF2B5EF4-FFF2-40B4-BE49-F238E27FC236}">
                  <a16:creationId xmlns:a16="http://schemas.microsoft.com/office/drawing/2014/main" id="{3A68A183-970F-3B15-D946-9E35A529724E}"/>
                </a:ext>
              </a:extLst>
            </p:cNvPr>
            <p:cNvSpPr>
              <a:spLocks noChangeArrowheads="1"/>
            </p:cNvSpPr>
            <p:nvPr/>
          </p:nvSpPr>
          <p:spPr bwMode="auto">
            <a:xfrm>
              <a:off x="2880" y="1200"/>
              <a:ext cx="240" cy="240"/>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sp>
        <p:nvSpPr>
          <p:cNvPr id="194567" name="Text Box 7">
            <a:extLst>
              <a:ext uri="{FF2B5EF4-FFF2-40B4-BE49-F238E27FC236}">
                <a16:creationId xmlns:a16="http://schemas.microsoft.com/office/drawing/2014/main" id="{722D9FBC-D4DE-0274-B695-882C816617D8}"/>
              </a:ext>
            </a:extLst>
          </p:cNvPr>
          <p:cNvSpPr txBox="1">
            <a:spLocks noChangeArrowheads="1"/>
          </p:cNvSpPr>
          <p:nvPr/>
        </p:nvSpPr>
        <p:spPr bwMode="auto">
          <a:xfrm>
            <a:off x="9474201" y="2251075"/>
            <a:ext cx="938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00"/>
                </a:solidFill>
                <a:latin typeface="Times New Roman" panose="02020603050405020304" pitchFamily="18" charset="0"/>
              </a:rPr>
              <a:t>1</a:t>
            </a:r>
            <a:r>
              <a:rPr lang="en-US" altLang="en-US" sz="2400" baseline="30000">
                <a:solidFill>
                  <a:srgbClr val="000000"/>
                </a:solidFill>
                <a:latin typeface="Times New Roman" panose="02020603050405020304" pitchFamily="18" charset="0"/>
              </a:rPr>
              <a:t>st</a:t>
            </a:r>
            <a:r>
              <a:rPr lang="en-US" altLang="en-US" sz="2400">
                <a:solidFill>
                  <a:srgbClr val="000000"/>
                </a:solidFill>
                <a:latin typeface="Times New Roman" panose="02020603050405020304" pitchFamily="18" charset="0"/>
              </a:rPr>
              <a:t> ply</a:t>
            </a:r>
          </a:p>
        </p:txBody>
      </p:sp>
      <p:sp>
        <p:nvSpPr>
          <p:cNvPr id="194568" name="Text Box 8">
            <a:extLst>
              <a:ext uri="{FF2B5EF4-FFF2-40B4-BE49-F238E27FC236}">
                <a16:creationId xmlns:a16="http://schemas.microsoft.com/office/drawing/2014/main" id="{345E350D-03F1-B2A5-7DA1-35DC2930015C}"/>
              </a:ext>
            </a:extLst>
          </p:cNvPr>
          <p:cNvSpPr txBox="1">
            <a:spLocks noChangeArrowheads="1"/>
          </p:cNvSpPr>
          <p:nvPr/>
        </p:nvSpPr>
        <p:spPr bwMode="auto">
          <a:xfrm>
            <a:off x="9440864" y="3581400"/>
            <a:ext cx="1004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00"/>
                </a:solidFill>
                <a:latin typeface="Times New Roman" panose="02020603050405020304" pitchFamily="18" charset="0"/>
              </a:rPr>
              <a:t>2</a:t>
            </a:r>
            <a:r>
              <a:rPr lang="en-US" altLang="en-US" sz="2400" baseline="30000">
                <a:solidFill>
                  <a:srgbClr val="000000"/>
                </a:solidFill>
                <a:latin typeface="Times New Roman" panose="02020603050405020304" pitchFamily="18" charset="0"/>
              </a:rPr>
              <a:t>nd</a:t>
            </a:r>
            <a:r>
              <a:rPr lang="en-US" altLang="en-US" sz="2400">
                <a:solidFill>
                  <a:srgbClr val="000000"/>
                </a:solidFill>
                <a:latin typeface="Times New Roman" panose="02020603050405020304" pitchFamily="18" charset="0"/>
              </a:rPr>
              <a:t> ply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5137ED41-993E-423A-06F7-54A21C12FE9C}"/>
              </a:ext>
            </a:extLst>
          </p:cNvPr>
          <p:cNvSpPr>
            <a:spLocks noGrp="1"/>
          </p:cNvSpPr>
          <p:nvPr>
            <p:ph type="sldNum" sz="quarter" idx="12"/>
          </p:nvPr>
        </p:nvSpPr>
        <p:spPr/>
        <p:txBody>
          <a:bodyPr/>
          <a:lstStyle/>
          <a:p>
            <a:pPr eaLnBrk="0" fontAlgn="base" hangingPunct="0">
              <a:spcAft>
                <a:spcPct val="0"/>
              </a:spcAft>
            </a:pPr>
            <a:fld id="{DA0FF3B8-7E4A-4F82-82E3-684DEDD673AE}" type="slidenum">
              <a:rPr lang="en-US" altLang="en-US">
                <a:solidFill>
                  <a:srgbClr val="5E574E"/>
                </a:solidFill>
              </a:rPr>
              <a:pPr eaLnBrk="0" fontAlgn="base" hangingPunct="0">
                <a:spcAft>
                  <a:spcPct val="0"/>
                </a:spcAft>
              </a:pPr>
              <a:t>25</a:t>
            </a:fld>
            <a:endParaRPr lang="en-US" altLang="en-US">
              <a:solidFill>
                <a:srgbClr val="5E574E"/>
              </a:solidFill>
            </a:endParaRPr>
          </a:p>
        </p:txBody>
      </p:sp>
      <p:sp>
        <p:nvSpPr>
          <p:cNvPr id="198658" name="Rectangle 2">
            <a:extLst>
              <a:ext uri="{FF2B5EF4-FFF2-40B4-BE49-F238E27FC236}">
                <a16:creationId xmlns:a16="http://schemas.microsoft.com/office/drawing/2014/main" id="{072E40B8-714A-16FA-9A95-34486098AD4D}"/>
              </a:ext>
            </a:extLst>
          </p:cNvPr>
          <p:cNvSpPr>
            <a:spLocks noGrp="1" noChangeArrowheads="1"/>
          </p:cNvSpPr>
          <p:nvPr>
            <p:ph type="title"/>
          </p:nvPr>
        </p:nvSpPr>
        <p:spPr/>
        <p:txBody>
          <a:bodyPr/>
          <a:lstStyle/>
          <a:p>
            <a:r>
              <a:rPr lang="en-US" altLang="en-US"/>
              <a:t>Minimax: Recursive implementation</a:t>
            </a:r>
          </a:p>
        </p:txBody>
      </p:sp>
      <p:pic>
        <p:nvPicPr>
          <p:cNvPr id="198659" name="Picture 3">
            <a:extLst>
              <a:ext uri="{FF2B5EF4-FFF2-40B4-BE49-F238E27FC236}">
                <a16:creationId xmlns:a16="http://schemas.microsoft.com/office/drawing/2014/main" id="{E87EE11C-406C-F2E1-AB95-1194CB867A15}"/>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39875" y="1219201"/>
            <a:ext cx="9067800"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60" name="Text Box 4">
            <a:extLst>
              <a:ext uri="{FF2B5EF4-FFF2-40B4-BE49-F238E27FC236}">
                <a16:creationId xmlns:a16="http://schemas.microsoft.com/office/drawing/2014/main" id="{A72115F8-BED5-5FCC-55DA-ABEAC1BFF028}"/>
              </a:ext>
            </a:extLst>
          </p:cNvPr>
          <p:cNvSpPr txBox="1">
            <a:spLocks noChangeArrowheads="1"/>
          </p:cNvSpPr>
          <p:nvPr/>
        </p:nvSpPr>
        <p:spPr bwMode="auto">
          <a:xfrm>
            <a:off x="2209800" y="52578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b="1">
                <a:solidFill>
                  <a:srgbClr val="000000"/>
                </a:solidFill>
                <a:latin typeface="Tahoma" panose="020B0604030504040204" pitchFamily="34" charset="0"/>
              </a:rPr>
              <a:t>Complete:</a:t>
            </a:r>
            <a:r>
              <a:rPr lang="en-US" altLang="en-US">
                <a:solidFill>
                  <a:srgbClr val="000000"/>
                </a:solidFill>
                <a:latin typeface="Tahoma" panose="020B0604030504040204" pitchFamily="34" charset="0"/>
              </a:rPr>
              <a:t>  ?</a:t>
            </a:r>
            <a:br>
              <a:rPr lang="en-US" altLang="en-US">
                <a:solidFill>
                  <a:srgbClr val="000000"/>
                </a:solidFill>
                <a:latin typeface="Tahoma" panose="020B0604030504040204" pitchFamily="34" charset="0"/>
              </a:rPr>
            </a:br>
            <a:r>
              <a:rPr lang="en-US" altLang="en-US" b="1">
                <a:solidFill>
                  <a:srgbClr val="000000"/>
                </a:solidFill>
                <a:latin typeface="Tahoma" panose="020B0604030504040204" pitchFamily="34" charset="0"/>
              </a:rPr>
              <a:t>Optimal:</a:t>
            </a:r>
            <a:r>
              <a:rPr lang="en-US" altLang="en-US">
                <a:solidFill>
                  <a:srgbClr val="000000"/>
                </a:solidFill>
                <a:latin typeface="Tahoma" panose="020B0604030504040204" pitchFamily="34" charset="0"/>
              </a:rPr>
              <a:t> ?</a:t>
            </a:r>
          </a:p>
        </p:txBody>
      </p:sp>
      <p:sp>
        <p:nvSpPr>
          <p:cNvPr id="198661" name="Text Box 5">
            <a:extLst>
              <a:ext uri="{FF2B5EF4-FFF2-40B4-BE49-F238E27FC236}">
                <a16:creationId xmlns:a16="http://schemas.microsoft.com/office/drawing/2014/main" id="{DC8BC3C4-F678-1FD1-840F-A0C259BC49D5}"/>
              </a:ext>
            </a:extLst>
          </p:cNvPr>
          <p:cNvSpPr txBox="1">
            <a:spLocks noChangeArrowheads="1"/>
          </p:cNvSpPr>
          <p:nvPr/>
        </p:nvSpPr>
        <p:spPr bwMode="auto">
          <a:xfrm>
            <a:off x="6248400" y="52578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b="1">
                <a:solidFill>
                  <a:srgbClr val="000000"/>
                </a:solidFill>
                <a:latin typeface="Tahoma" panose="020B0604030504040204" pitchFamily="34" charset="0"/>
              </a:rPr>
              <a:t>Time complexity:</a:t>
            </a:r>
            <a:r>
              <a:rPr lang="en-US" altLang="en-US">
                <a:solidFill>
                  <a:srgbClr val="000000"/>
                </a:solidFill>
                <a:latin typeface="Tahoma" panose="020B0604030504040204" pitchFamily="34" charset="0"/>
              </a:rPr>
              <a:t>  ?</a:t>
            </a:r>
            <a:br>
              <a:rPr lang="en-US" altLang="en-US">
                <a:solidFill>
                  <a:srgbClr val="000000"/>
                </a:solidFill>
                <a:latin typeface="Tahoma" panose="020B0604030504040204" pitchFamily="34" charset="0"/>
              </a:rPr>
            </a:br>
            <a:r>
              <a:rPr lang="en-US" altLang="en-US" b="1">
                <a:solidFill>
                  <a:srgbClr val="000000"/>
                </a:solidFill>
                <a:latin typeface="Tahoma" panose="020B0604030504040204" pitchFamily="34" charset="0"/>
              </a:rPr>
              <a:t>Space complexity:</a:t>
            </a:r>
            <a:r>
              <a:rPr lang="en-US" altLang="en-US">
                <a:solidFill>
                  <a:srgbClr val="000000"/>
                </a:solidFill>
                <a:latin typeface="Tahoma" panose="020B0604030504040204"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847B02FC-B38C-40CB-37FB-C67B245EC7D3}"/>
              </a:ext>
            </a:extLst>
          </p:cNvPr>
          <p:cNvSpPr>
            <a:spLocks noGrp="1"/>
          </p:cNvSpPr>
          <p:nvPr>
            <p:ph type="sldNum" sz="quarter" idx="12"/>
          </p:nvPr>
        </p:nvSpPr>
        <p:spPr/>
        <p:txBody>
          <a:bodyPr/>
          <a:lstStyle/>
          <a:p>
            <a:pPr eaLnBrk="0" fontAlgn="base" hangingPunct="0">
              <a:spcAft>
                <a:spcPct val="0"/>
              </a:spcAft>
            </a:pPr>
            <a:fld id="{FC7F833D-8E63-47C2-8EE0-D489E865A859}" type="slidenum">
              <a:rPr lang="en-US" altLang="en-US">
                <a:solidFill>
                  <a:srgbClr val="5E574E"/>
                </a:solidFill>
              </a:rPr>
              <a:pPr eaLnBrk="0" fontAlgn="base" hangingPunct="0">
                <a:spcAft>
                  <a:spcPct val="0"/>
                </a:spcAft>
              </a:pPr>
              <a:t>26</a:t>
            </a:fld>
            <a:endParaRPr lang="en-US" altLang="en-US">
              <a:solidFill>
                <a:srgbClr val="5E574E"/>
              </a:solidFill>
            </a:endParaRPr>
          </a:p>
        </p:txBody>
      </p:sp>
      <p:sp>
        <p:nvSpPr>
          <p:cNvPr id="199682" name="Rectangle 2">
            <a:extLst>
              <a:ext uri="{FF2B5EF4-FFF2-40B4-BE49-F238E27FC236}">
                <a16:creationId xmlns:a16="http://schemas.microsoft.com/office/drawing/2014/main" id="{DFB76288-77F7-C832-E318-E59805D43C75}"/>
              </a:ext>
            </a:extLst>
          </p:cNvPr>
          <p:cNvSpPr>
            <a:spLocks noGrp="1" noChangeArrowheads="1"/>
          </p:cNvSpPr>
          <p:nvPr>
            <p:ph type="title"/>
          </p:nvPr>
        </p:nvSpPr>
        <p:spPr/>
        <p:txBody>
          <a:bodyPr/>
          <a:lstStyle/>
          <a:p>
            <a:r>
              <a:rPr lang="en-US" altLang="en-US"/>
              <a:t>Minimax: Recursive implementation</a:t>
            </a:r>
          </a:p>
        </p:txBody>
      </p:sp>
      <p:sp>
        <p:nvSpPr>
          <p:cNvPr id="199684" name="Text Box 4">
            <a:extLst>
              <a:ext uri="{FF2B5EF4-FFF2-40B4-BE49-F238E27FC236}">
                <a16:creationId xmlns:a16="http://schemas.microsoft.com/office/drawing/2014/main" id="{EAE61DDA-8A4F-48C6-E83B-991D48068FCF}"/>
              </a:ext>
            </a:extLst>
          </p:cNvPr>
          <p:cNvSpPr txBox="1">
            <a:spLocks noChangeArrowheads="1"/>
          </p:cNvSpPr>
          <p:nvPr/>
        </p:nvSpPr>
        <p:spPr bwMode="auto">
          <a:xfrm>
            <a:off x="2209800" y="52578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b="1">
                <a:solidFill>
                  <a:srgbClr val="000000"/>
                </a:solidFill>
                <a:latin typeface="Tahoma" panose="020B0604030504040204" pitchFamily="34" charset="0"/>
              </a:rPr>
              <a:t>Complete:</a:t>
            </a:r>
            <a:r>
              <a:rPr lang="en-US" altLang="en-US">
                <a:solidFill>
                  <a:srgbClr val="000000"/>
                </a:solidFill>
                <a:latin typeface="Tahoma" panose="020B0604030504040204" pitchFamily="34" charset="0"/>
              </a:rPr>
              <a:t>  Yes, for finite state-space</a:t>
            </a:r>
            <a:br>
              <a:rPr lang="en-US" altLang="en-US">
                <a:solidFill>
                  <a:srgbClr val="000000"/>
                </a:solidFill>
                <a:latin typeface="Tahoma" panose="020B0604030504040204" pitchFamily="34" charset="0"/>
              </a:rPr>
            </a:br>
            <a:r>
              <a:rPr lang="en-US" altLang="en-US" b="1">
                <a:solidFill>
                  <a:srgbClr val="000000"/>
                </a:solidFill>
                <a:latin typeface="Tahoma" panose="020B0604030504040204" pitchFamily="34" charset="0"/>
              </a:rPr>
              <a:t>Optimal:</a:t>
            </a:r>
            <a:r>
              <a:rPr lang="en-US" altLang="en-US">
                <a:solidFill>
                  <a:srgbClr val="000000"/>
                </a:solidFill>
                <a:latin typeface="Tahoma" panose="020B0604030504040204" pitchFamily="34" charset="0"/>
              </a:rPr>
              <a:t> Yes</a:t>
            </a:r>
          </a:p>
        </p:txBody>
      </p:sp>
      <p:sp>
        <p:nvSpPr>
          <p:cNvPr id="199685" name="Text Box 5">
            <a:extLst>
              <a:ext uri="{FF2B5EF4-FFF2-40B4-BE49-F238E27FC236}">
                <a16:creationId xmlns:a16="http://schemas.microsoft.com/office/drawing/2014/main" id="{C00FCB32-8380-F776-6268-83BF87B49122}"/>
              </a:ext>
            </a:extLst>
          </p:cNvPr>
          <p:cNvSpPr txBox="1">
            <a:spLocks noChangeArrowheads="1"/>
          </p:cNvSpPr>
          <p:nvPr/>
        </p:nvSpPr>
        <p:spPr bwMode="auto">
          <a:xfrm>
            <a:off x="6248400" y="5257800"/>
            <a:ext cx="426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b="1">
                <a:solidFill>
                  <a:srgbClr val="CC3300"/>
                </a:solidFill>
                <a:latin typeface="Tahoma" panose="020B0604030504040204" pitchFamily="34" charset="0"/>
              </a:rPr>
              <a:t>Time complexity:</a:t>
            </a:r>
            <a:r>
              <a:rPr lang="en-US" altLang="en-US">
                <a:solidFill>
                  <a:srgbClr val="CC3300"/>
                </a:solidFill>
                <a:latin typeface="Tahoma" panose="020B0604030504040204" pitchFamily="34" charset="0"/>
              </a:rPr>
              <a:t>  O(b</a:t>
            </a:r>
            <a:r>
              <a:rPr lang="en-US" altLang="en-US" baseline="30000">
                <a:solidFill>
                  <a:srgbClr val="CC3300"/>
                </a:solidFill>
                <a:latin typeface="Tahoma" panose="020B0604030504040204" pitchFamily="34" charset="0"/>
              </a:rPr>
              <a:t>m</a:t>
            </a:r>
            <a:r>
              <a:rPr lang="en-US" altLang="en-US">
                <a:solidFill>
                  <a:srgbClr val="CC3300"/>
                </a:solidFill>
                <a:latin typeface="Tahoma" panose="020B0604030504040204" pitchFamily="34" charset="0"/>
              </a:rPr>
              <a:t>)</a:t>
            </a:r>
            <a:br>
              <a:rPr lang="en-US" altLang="en-US">
                <a:solidFill>
                  <a:srgbClr val="CC3300"/>
                </a:solidFill>
                <a:latin typeface="Tahoma" panose="020B0604030504040204" pitchFamily="34" charset="0"/>
              </a:rPr>
            </a:br>
            <a:r>
              <a:rPr lang="en-US" altLang="en-US" b="1">
                <a:solidFill>
                  <a:srgbClr val="000000"/>
                </a:solidFill>
                <a:latin typeface="Tahoma" panose="020B0604030504040204" pitchFamily="34" charset="0"/>
              </a:rPr>
              <a:t>Space complexity:</a:t>
            </a:r>
            <a:r>
              <a:rPr lang="en-US" altLang="en-US">
                <a:solidFill>
                  <a:srgbClr val="000000"/>
                </a:solidFill>
                <a:latin typeface="Tahoma" panose="020B0604030504040204" pitchFamily="34" charset="0"/>
              </a:rPr>
              <a:t> O(bm)   </a:t>
            </a:r>
            <a:r>
              <a:rPr lang="en-US" altLang="en-US">
                <a:solidFill>
                  <a:srgbClr val="5E574E"/>
                </a:solidFill>
                <a:latin typeface="Tahoma" panose="020B0604030504040204" pitchFamily="34" charset="0"/>
              </a:rPr>
              <a:t>(= DFS</a:t>
            </a:r>
            <a:br>
              <a:rPr lang="en-US" altLang="en-US">
                <a:solidFill>
                  <a:srgbClr val="5E574E"/>
                </a:solidFill>
                <a:latin typeface="Tahoma" panose="020B0604030504040204" pitchFamily="34" charset="0"/>
              </a:rPr>
            </a:br>
            <a:r>
              <a:rPr lang="en-US" altLang="en-US">
                <a:solidFill>
                  <a:srgbClr val="5E574E"/>
                </a:solidFill>
                <a:latin typeface="Tahoma" panose="020B0604030504040204" pitchFamily="34" charset="0"/>
              </a:rPr>
              <a:t>Does not keep all nodes in memory.)</a:t>
            </a:r>
          </a:p>
        </p:txBody>
      </p:sp>
      <p:pic>
        <p:nvPicPr>
          <p:cNvPr id="199686" name="Picture 6">
            <a:extLst>
              <a:ext uri="{FF2B5EF4-FFF2-40B4-BE49-F238E27FC236}">
                <a16:creationId xmlns:a16="http://schemas.microsoft.com/office/drawing/2014/main" id="{82418A08-410B-3177-C47A-84521751FC00}"/>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39875" y="1219201"/>
            <a:ext cx="9067800"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6ED0988-948F-C262-7B24-823FD4B6DAA0}"/>
              </a:ext>
            </a:extLst>
          </p:cNvPr>
          <p:cNvSpPr>
            <a:spLocks noGrp="1"/>
          </p:cNvSpPr>
          <p:nvPr>
            <p:ph type="sldNum" sz="quarter" idx="12"/>
          </p:nvPr>
        </p:nvSpPr>
        <p:spPr/>
        <p:txBody>
          <a:bodyPr/>
          <a:lstStyle/>
          <a:p>
            <a:pPr eaLnBrk="0" fontAlgn="base" hangingPunct="0">
              <a:spcAft>
                <a:spcPct val="0"/>
              </a:spcAft>
            </a:pPr>
            <a:fld id="{1D60010A-27AF-4FAE-BED7-6F5A240AEBAA}" type="slidenum">
              <a:rPr lang="en-US" altLang="en-US">
                <a:solidFill>
                  <a:srgbClr val="5E574E"/>
                </a:solidFill>
              </a:rPr>
              <a:pPr eaLnBrk="0" fontAlgn="base" hangingPunct="0">
                <a:spcAft>
                  <a:spcPct val="0"/>
                </a:spcAft>
              </a:pPr>
              <a:t>27</a:t>
            </a:fld>
            <a:endParaRPr lang="en-US" altLang="en-US">
              <a:solidFill>
                <a:srgbClr val="5E574E"/>
              </a:solidFill>
            </a:endParaRPr>
          </a:p>
        </p:txBody>
      </p:sp>
      <p:sp>
        <p:nvSpPr>
          <p:cNvPr id="338946" name="Rectangle 2">
            <a:extLst>
              <a:ext uri="{FF2B5EF4-FFF2-40B4-BE49-F238E27FC236}">
                <a16:creationId xmlns:a16="http://schemas.microsoft.com/office/drawing/2014/main" id="{3A5A8971-4E88-4B58-C1E3-E1EEDB5E451F}"/>
              </a:ext>
            </a:extLst>
          </p:cNvPr>
          <p:cNvSpPr>
            <a:spLocks noGrp="1" noChangeArrowheads="1"/>
          </p:cNvSpPr>
          <p:nvPr>
            <p:ph type="title"/>
          </p:nvPr>
        </p:nvSpPr>
        <p:spPr/>
        <p:txBody>
          <a:bodyPr/>
          <a:lstStyle/>
          <a:p>
            <a:r>
              <a:rPr lang="en-US" altLang="en-US"/>
              <a:t>Do We Have To Do All That Work?</a:t>
            </a:r>
          </a:p>
        </p:txBody>
      </p:sp>
      <p:sp>
        <p:nvSpPr>
          <p:cNvPr id="338947" name="Text Box 3">
            <a:extLst>
              <a:ext uri="{FF2B5EF4-FFF2-40B4-BE49-F238E27FC236}">
                <a16:creationId xmlns:a16="http://schemas.microsoft.com/office/drawing/2014/main" id="{C120749C-A312-7997-74BA-78C4038FEEC7}"/>
              </a:ext>
            </a:extLst>
          </p:cNvPr>
          <p:cNvSpPr txBox="1">
            <a:spLocks noChangeArrowheads="1"/>
          </p:cNvSpPr>
          <p:nvPr/>
        </p:nvSpPr>
        <p:spPr bwMode="auto">
          <a:xfrm>
            <a:off x="3581401" y="407035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8948" name="Text Box 4">
            <a:extLst>
              <a:ext uri="{FF2B5EF4-FFF2-40B4-BE49-F238E27FC236}">
                <a16:creationId xmlns:a16="http://schemas.microsoft.com/office/drawing/2014/main" id="{A87C1F71-61D8-86EB-7924-4525AB8C2069}"/>
              </a:ext>
            </a:extLst>
          </p:cNvPr>
          <p:cNvSpPr txBox="1">
            <a:spLocks noChangeArrowheads="1"/>
          </p:cNvSpPr>
          <p:nvPr/>
        </p:nvSpPr>
        <p:spPr bwMode="auto">
          <a:xfrm>
            <a:off x="5029201" y="407035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8</a:t>
            </a:r>
          </a:p>
        </p:txBody>
      </p:sp>
      <p:sp>
        <p:nvSpPr>
          <p:cNvPr id="338949" name="Text Box 5">
            <a:extLst>
              <a:ext uri="{FF2B5EF4-FFF2-40B4-BE49-F238E27FC236}">
                <a16:creationId xmlns:a16="http://schemas.microsoft.com/office/drawing/2014/main" id="{E9B54738-DD51-B7B3-10C6-840AC288A605}"/>
              </a:ext>
            </a:extLst>
          </p:cNvPr>
          <p:cNvSpPr txBox="1">
            <a:spLocks noChangeArrowheads="1"/>
          </p:cNvSpPr>
          <p:nvPr/>
        </p:nvSpPr>
        <p:spPr bwMode="auto">
          <a:xfrm>
            <a:off x="4267201" y="407035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12</a:t>
            </a:r>
          </a:p>
        </p:txBody>
      </p:sp>
      <p:sp>
        <p:nvSpPr>
          <p:cNvPr id="338950" name="Line 6">
            <a:extLst>
              <a:ext uri="{FF2B5EF4-FFF2-40B4-BE49-F238E27FC236}">
                <a16:creationId xmlns:a16="http://schemas.microsoft.com/office/drawing/2014/main" id="{E1A441A3-4474-8BC7-4E67-01C396886C24}"/>
              </a:ext>
            </a:extLst>
          </p:cNvPr>
          <p:cNvSpPr>
            <a:spLocks noChangeShapeType="1"/>
          </p:cNvSpPr>
          <p:nvPr/>
        </p:nvSpPr>
        <p:spPr bwMode="auto">
          <a:xfrm flipH="1">
            <a:off x="5029200" y="2393950"/>
            <a:ext cx="838200" cy="457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8951" name="Line 7">
            <a:extLst>
              <a:ext uri="{FF2B5EF4-FFF2-40B4-BE49-F238E27FC236}">
                <a16:creationId xmlns:a16="http://schemas.microsoft.com/office/drawing/2014/main" id="{15229DB2-3C3D-60AB-E20E-F5F784B06FBC}"/>
              </a:ext>
            </a:extLst>
          </p:cNvPr>
          <p:cNvSpPr>
            <a:spLocks noChangeShapeType="1"/>
          </p:cNvSpPr>
          <p:nvPr/>
        </p:nvSpPr>
        <p:spPr bwMode="auto">
          <a:xfrm flipH="1">
            <a:off x="3886200" y="3308350"/>
            <a:ext cx="914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8952" name="Line 8">
            <a:extLst>
              <a:ext uri="{FF2B5EF4-FFF2-40B4-BE49-F238E27FC236}">
                <a16:creationId xmlns:a16="http://schemas.microsoft.com/office/drawing/2014/main" id="{0246D293-549D-2F86-A332-D8798BEDFFFD}"/>
              </a:ext>
            </a:extLst>
          </p:cNvPr>
          <p:cNvSpPr>
            <a:spLocks noChangeShapeType="1"/>
          </p:cNvSpPr>
          <p:nvPr/>
        </p:nvSpPr>
        <p:spPr bwMode="auto">
          <a:xfrm flipH="1">
            <a:off x="4648200" y="330835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8953" name="Line 9">
            <a:extLst>
              <a:ext uri="{FF2B5EF4-FFF2-40B4-BE49-F238E27FC236}">
                <a16:creationId xmlns:a16="http://schemas.microsoft.com/office/drawing/2014/main" id="{6914DF36-38CD-C870-0C48-BDB1089BC637}"/>
              </a:ext>
            </a:extLst>
          </p:cNvPr>
          <p:cNvSpPr>
            <a:spLocks noChangeShapeType="1"/>
          </p:cNvSpPr>
          <p:nvPr/>
        </p:nvSpPr>
        <p:spPr bwMode="auto">
          <a:xfrm>
            <a:off x="5029200" y="3308350"/>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8954" name="Text Box 10">
            <a:extLst>
              <a:ext uri="{FF2B5EF4-FFF2-40B4-BE49-F238E27FC236}">
                <a16:creationId xmlns:a16="http://schemas.microsoft.com/office/drawing/2014/main" id="{03CF8814-6E23-2CFC-97FF-F83C46589014}"/>
              </a:ext>
            </a:extLst>
          </p:cNvPr>
          <p:cNvSpPr txBox="1">
            <a:spLocks noChangeArrowheads="1"/>
          </p:cNvSpPr>
          <p:nvPr/>
        </p:nvSpPr>
        <p:spPr bwMode="auto">
          <a:xfrm>
            <a:off x="2498725" y="2205038"/>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MAX</a:t>
            </a:r>
          </a:p>
        </p:txBody>
      </p:sp>
      <p:sp>
        <p:nvSpPr>
          <p:cNvPr id="338955" name="Text Box 11">
            <a:extLst>
              <a:ext uri="{FF2B5EF4-FFF2-40B4-BE49-F238E27FC236}">
                <a16:creationId xmlns:a16="http://schemas.microsoft.com/office/drawing/2014/main" id="{E5FBC2EF-CA58-6B12-BF2C-1C0D9518978C}"/>
              </a:ext>
            </a:extLst>
          </p:cNvPr>
          <p:cNvSpPr txBox="1">
            <a:spLocks noChangeArrowheads="1"/>
          </p:cNvSpPr>
          <p:nvPr/>
        </p:nvSpPr>
        <p:spPr bwMode="auto">
          <a:xfrm>
            <a:off x="2438400" y="330835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FC8AAFF-5C4C-1ED9-1F4B-882AFA167C36}"/>
              </a:ext>
            </a:extLst>
          </p:cNvPr>
          <p:cNvSpPr>
            <a:spLocks noGrp="1"/>
          </p:cNvSpPr>
          <p:nvPr>
            <p:ph type="sldNum" sz="quarter" idx="12"/>
          </p:nvPr>
        </p:nvSpPr>
        <p:spPr/>
        <p:txBody>
          <a:bodyPr/>
          <a:lstStyle/>
          <a:p>
            <a:pPr eaLnBrk="0" fontAlgn="base" hangingPunct="0">
              <a:spcAft>
                <a:spcPct val="0"/>
              </a:spcAft>
            </a:pPr>
            <a:fld id="{8CE896CE-3517-4EF9-9159-214472D5772A}" type="slidenum">
              <a:rPr lang="en-US" altLang="en-US">
                <a:solidFill>
                  <a:srgbClr val="5E574E"/>
                </a:solidFill>
              </a:rPr>
              <a:pPr eaLnBrk="0" fontAlgn="base" hangingPunct="0">
                <a:spcAft>
                  <a:spcPct val="0"/>
                </a:spcAft>
              </a:pPr>
              <a:t>28</a:t>
            </a:fld>
            <a:endParaRPr lang="en-US" altLang="en-US">
              <a:solidFill>
                <a:srgbClr val="5E574E"/>
              </a:solidFill>
            </a:endParaRPr>
          </a:p>
        </p:txBody>
      </p:sp>
      <p:sp>
        <p:nvSpPr>
          <p:cNvPr id="339970" name="Rectangle 2">
            <a:extLst>
              <a:ext uri="{FF2B5EF4-FFF2-40B4-BE49-F238E27FC236}">
                <a16:creationId xmlns:a16="http://schemas.microsoft.com/office/drawing/2014/main" id="{EF52FB9D-6DFE-06B5-DA7E-7990784FB4A4}"/>
              </a:ext>
            </a:extLst>
          </p:cNvPr>
          <p:cNvSpPr>
            <a:spLocks noGrp="1" noChangeArrowheads="1"/>
          </p:cNvSpPr>
          <p:nvPr>
            <p:ph type="title"/>
          </p:nvPr>
        </p:nvSpPr>
        <p:spPr/>
        <p:txBody>
          <a:bodyPr/>
          <a:lstStyle/>
          <a:p>
            <a:r>
              <a:rPr lang="en-US" altLang="en-US"/>
              <a:t>Do We Have To Do All That Work?</a:t>
            </a:r>
          </a:p>
        </p:txBody>
      </p:sp>
      <p:sp>
        <p:nvSpPr>
          <p:cNvPr id="339971" name="Text Box 3">
            <a:extLst>
              <a:ext uri="{FF2B5EF4-FFF2-40B4-BE49-F238E27FC236}">
                <a16:creationId xmlns:a16="http://schemas.microsoft.com/office/drawing/2014/main" id="{3A4A268D-2015-7F1C-A783-94A3724F1F05}"/>
              </a:ext>
            </a:extLst>
          </p:cNvPr>
          <p:cNvSpPr txBox="1">
            <a:spLocks noChangeArrowheads="1"/>
          </p:cNvSpPr>
          <p:nvPr/>
        </p:nvSpPr>
        <p:spPr bwMode="auto">
          <a:xfrm>
            <a:off x="4724401" y="26892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9972" name="Text Box 4">
            <a:extLst>
              <a:ext uri="{FF2B5EF4-FFF2-40B4-BE49-F238E27FC236}">
                <a16:creationId xmlns:a16="http://schemas.microsoft.com/office/drawing/2014/main" id="{5AF3D582-E78F-A8B4-CD3D-8DC2EF348B4B}"/>
              </a:ext>
            </a:extLst>
          </p:cNvPr>
          <p:cNvSpPr txBox="1">
            <a:spLocks noChangeArrowheads="1"/>
          </p:cNvSpPr>
          <p:nvPr/>
        </p:nvSpPr>
        <p:spPr bwMode="auto">
          <a:xfrm>
            <a:off x="5918201" y="18510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9973" name="Text Box 5">
            <a:extLst>
              <a:ext uri="{FF2B5EF4-FFF2-40B4-BE49-F238E27FC236}">
                <a16:creationId xmlns:a16="http://schemas.microsoft.com/office/drawing/2014/main" id="{92989986-3897-448E-3A67-A52DF382FF15}"/>
              </a:ext>
            </a:extLst>
          </p:cNvPr>
          <p:cNvSpPr txBox="1">
            <a:spLocks noChangeArrowheads="1"/>
          </p:cNvSpPr>
          <p:nvPr/>
        </p:nvSpPr>
        <p:spPr bwMode="auto">
          <a:xfrm>
            <a:off x="3581401" y="3908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39974" name="Text Box 6">
            <a:extLst>
              <a:ext uri="{FF2B5EF4-FFF2-40B4-BE49-F238E27FC236}">
                <a16:creationId xmlns:a16="http://schemas.microsoft.com/office/drawing/2014/main" id="{573E9D37-15F3-BC43-9ABC-4B03A0AB9705}"/>
              </a:ext>
            </a:extLst>
          </p:cNvPr>
          <p:cNvSpPr txBox="1">
            <a:spLocks noChangeArrowheads="1"/>
          </p:cNvSpPr>
          <p:nvPr/>
        </p:nvSpPr>
        <p:spPr bwMode="auto">
          <a:xfrm>
            <a:off x="5029201" y="3908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8</a:t>
            </a:r>
          </a:p>
        </p:txBody>
      </p:sp>
      <p:sp>
        <p:nvSpPr>
          <p:cNvPr id="339975" name="Text Box 7">
            <a:extLst>
              <a:ext uri="{FF2B5EF4-FFF2-40B4-BE49-F238E27FC236}">
                <a16:creationId xmlns:a16="http://schemas.microsoft.com/office/drawing/2014/main" id="{5F2CAB55-3F5D-C74B-0011-5101F9A48BEC}"/>
              </a:ext>
            </a:extLst>
          </p:cNvPr>
          <p:cNvSpPr txBox="1">
            <a:spLocks noChangeArrowheads="1"/>
          </p:cNvSpPr>
          <p:nvPr/>
        </p:nvSpPr>
        <p:spPr bwMode="auto">
          <a:xfrm>
            <a:off x="4267201" y="39084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12</a:t>
            </a:r>
          </a:p>
        </p:txBody>
      </p:sp>
      <p:sp>
        <p:nvSpPr>
          <p:cNvPr id="339976" name="Line 8">
            <a:extLst>
              <a:ext uri="{FF2B5EF4-FFF2-40B4-BE49-F238E27FC236}">
                <a16:creationId xmlns:a16="http://schemas.microsoft.com/office/drawing/2014/main" id="{0C266D32-0E09-BD64-E3EE-9FFACA2D7072}"/>
              </a:ext>
            </a:extLst>
          </p:cNvPr>
          <p:cNvSpPr>
            <a:spLocks noChangeShapeType="1"/>
          </p:cNvSpPr>
          <p:nvPr/>
        </p:nvSpPr>
        <p:spPr bwMode="auto">
          <a:xfrm flipH="1">
            <a:off x="5029200" y="2232025"/>
            <a:ext cx="838200" cy="457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9977" name="Line 9">
            <a:extLst>
              <a:ext uri="{FF2B5EF4-FFF2-40B4-BE49-F238E27FC236}">
                <a16:creationId xmlns:a16="http://schemas.microsoft.com/office/drawing/2014/main" id="{26360E75-E663-F553-DD1F-6D6CE18D59D4}"/>
              </a:ext>
            </a:extLst>
          </p:cNvPr>
          <p:cNvSpPr>
            <a:spLocks noChangeShapeType="1"/>
          </p:cNvSpPr>
          <p:nvPr/>
        </p:nvSpPr>
        <p:spPr bwMode="auto">
          <a:xfrm flipH="1">
            <a:off x="3886200" y="3146425"/>
            <a:ext cx="914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9978" name="Line 10">
            <a:extLst>
              <a:ext uri="{FF2B5EF4-FFF2-40B4-BE49-F238E27FC236}">
                <a16:creationId xmlns:a16="http://schemas.microsoft.com/office/drawing/2014/main" id="{AC827C5F-0506-BD57-EC5C-6CB89C2A7F12}"/>
              </a:ext>
            </a:extLst>
          </p:cNvPr>
          <p:cNvSpPr>
            <a:spLocks noChangeShapeType="1"/>
          </p:cNvSpPr>
          <p:nvPr/>
        </p:nvSpPr>
        <p:spPr bwMode="auto">
          <a:xfrm flipH="1">
            <a:off x="4648200" y="3146425"/>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9979" name="Line 11">
            <a:extLst>
              <a:ext uri="{FF2B5EF4-FFF2-40B4-BE49-F238E27FC236}">
                <a16:creationId xmlns:a16="http://schemas.microsoft.com/office/drawing/2014/main" id="{5F074D57-7BBA-7B9A-F3F4-C74B832929F4}"/>
              </a:ext>
            </a:extLst>
          </p:cNvPr>
          <p:cNvSpPr>
            <a:spLocks noChangeShapeType="1"/>
          </p:cNvSpPr>
          <p:nvPr/>
        </p:nvSpPr>
        <p:spPr bwMode="auto">
          <a:xfrm>
            <a:off x="5029200" y="3146425"/>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39980" name="Text Box 12">
            <a:extLst>
              <a:ext uri="{FF2B5EF4-FFF2-40B4-BE49-F238E27FC236}">
                <a16:creationId xmlns:a16="http://schemas.microsoft.com/office/drawing/2014/main" id="{B39B8FB7-8DF0-1199-3944-9AC7D2CA2D6A}"/>
              </a:ext>
            </a:extLst>
          </p:cNvPr>
          <p:cNvSpPr txBox="1">
            <a:spLocks noChangeArrowheads="1"/>
          </p:cNvSpPr>
          <p:nvPr/>
        </p:nvSpPr>
        <p:spPr bwMode="auto">
          <a:xfrm>
            <a:off x="2498725" y="2043113"/>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MAX</a:t>
            </a:r>
          </a:p>
        </p:txBody>
      </p:sp>
      <p:sp>
        <p:nvSpPr>
          <p:cNvPr id="339981" name="Text Box 13">
            <a:extLst>
              <a:ext uri="{FF2B5EF4-FFF2-40B4-BE49-F238E27FC236}">
                <a16:creationId xmlns:a16="http://schemas.microsoft.com/office/drawing/2014/main" id="{4314D858-A0DF-7F7B-1E9D-96DD265F9054}"/>
              </a:ext>
            </a:extLst>
          </p:cNvPr>
          <p:cNvSpPr txBox="1">
            <a:spLocks noChangeArrowheads="1"/>
          </p:cNvSpPr>
          <p:nvPr/>
        </p:nvSpPr>
        <p:spPr bwMode="auto">
          <a:xfrm>
            <a:off x="2438400" y="3146425"/>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7AB62B1-0A15-063B-87AA-2AE808EB3158}"/>
              </a:ext>
            </a:extLst>
          </p:cNvPr>
          <p:cNvSpPr>
            <a:spLocks noGrp="1"/>
          </p:cNvSpPr>
          <p:nvPr>
            <p:ph type="sldNum" sz="quarter" idx="12"/>
          </p:nvPr>
        </p:nvSpPr>
        <p:spPr/>
        <p:txBody>
          <a:bodyPr/>
          <a:lstStyle/>
          <a:p>
            <a:pPr eaLnBrk="0" fontAlgn="base" hangingPunct="0">
              <a:spcAft>
                <a:spcPct val="0"/>
              </a:spcAft>
            </a:pPr>
            <a:fld id="{E51500E6-C4A3-44DB-A414-1BD74F237850}" type="slidenum">
              <a:rPr lang="en-US" altLang="en-US">
                <a:solidFill>
                  <a:srgbClr val="5E574E"/>
                </a:solidFill>
              </a:rPr>
              <a:pPr eaLnBrk="0" fontAlgn="base" hangingPunct="0">
                <a:spcAft>
                  <a:spcPct val="0"/>
                </a:spcAft>
              </a:pPr>
              <a:t>29</a:t>
            </a:fld>
            <a:endParaRPr lang="en-US" altLang="en-US">
              <a:solidFill>
                <a:srgbClr val="5E574E"/>
              </a:solidFill>
            </a:endParaRPr>
          </a:p>
        </p:txBody>
      </p:sp>
      <p:sp>
        <p:nvSpPr>
          <p:cNvPr id="340994" name="Rectangle 2">
            <a:extLst>
              <a:ext uri="{FF2B5EF4-FFF2-40B4-BE49-F238E27FC236}">
                <a16:creationId xmlns:a16="http://schemas.microsoft.com/office/drawing/2014/main" id="{32EC6389-7569-2AA3-4214-4D0CE994F31C}"/>
              </a:ext>
            </a:extLst>
          </p:cNvPr>
          <p:cNvSpPr>
            <a:spLocks noGrp="1" noChangeArrowheads="1"/>
          </p:cNvSpPr>
          <p:nvPr>
            <p:ph type="title"/>
          </p:nvPr>
        </p:nvSpPr>
        <p:spPr/>
        <p:txBody>
          <a:bodyPr/>
          <a:lstStyle/>
          <a:p>
            <a:r>
              <a:rPr lang="en-US" altLang="en-US"/>
              <a:t>Do We Have To Do All That Work?</a:t>
            </a:r>
          </a:p>
        </p:txBody>
      </p:sp>
      <p:sp>
        <p:nvSpPr>
          <p:cNvPr id="340995" name="Text Box 3">
            <a:extLst>
              <a:ext uri="{FF2B5EF4-FFF2-40B4-BE49-F238E27FC236}">
                <a16:creationId xmlns:a16="http://schemas.microsoft.com/office/drawing/2014/main" id="{68C6F9F0-4065-FCF9-A36C-69A4664D5918}"/>
              </a:ext>
            </a:extLst>
          </p:cNvPr>
          <p:cNvSpPr txBox="1">
            <a:spLocks noChangeArrowheads="1"/>
          </p:cNvSpPr>
          <p:nvPr/>
        </p:nvSpPr>
        <p:spPr bwMode="auto">
          <a:xfrm>
            <a:off x="4724401" y="2819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40996" name="Text Box 4">
            <a:extLst>
              <a:ext uri="{FF2B5EF4-FFF2-40B4-BE49-F238E27FC236}">
                <a16:creationId xmlns:a16="http://schemas.microsoft.com/office/drawing/2014/main" id="{3AA9FBFF-2632-3797-3B32-2374CCF9679D}"/>
              </a:ext>
            </a:extLst>
          </p:cNvPr>
          <p:cNvSpPr txBox="1">
            <a:spLocks noChangeArrowheads="1"/>
          </p:cNvSpPr>
          <p:nvPr/>
        </p:nvSpPr>
        <p:spPr bwMode="auto">
          <a:xfrm>
            <a:off x="5918201" y="19812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40997" name="Text Box 5">
            <a:extLst>
              <a:ext uri="{FF2B5EF4-FFF2-40B4-BE49-F238E27FC236}">
                <a16:creationId xmlns:a16="http://schemas.microsoft.com/office/drawing/2014/main" id="{5E938D1B-9C18-3278-E294-E6D2038FB5BC}"/>
              </a:ext>
            </a:extLst>
          </p:cNvPr>
          <p:cNvSpPr txBox="1">
            <a:spLocks noChangeArrowheads="1"/>
          </p:cNvSpPr>
          <p:nvPr/>
        </p:nvSpPr>
        <p:spPr bwMode="auto">
          <a:xfrm>
            <a:off x="5918201" y="2819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40998" name="Text Box 6">
            <a:extLst>
              <a:ext uri="{FF2B5EF4-FFF2-40B4-BE49-F238E27FC236}">
                <a16:creationId xmlns:a16="http://schemas.microsoft.com/office/drawing/2014/main" id="{DF2BAC07-0BAF-CDFA-DBCC-0C5A7C7E4663}"/>
              </a:ext>
            </a:extLst>
          </p:cNvPr>
          <p:cNvSpPr txBox="1">
            <a:spLocks noChangeArrowheads="1"/>
          </p:cNvSpPr>
          <p:nvPr/>
        </p:nvSpPr>
        <p:spPr bwMode="auto">
          <a:xfrm>
            <a:off x="3581401" y="4038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40999" name="Text Box 7">
            <a:extLst>
              <a:ext uri="{FF2B5EF4-FFF2-40B4-BE49-F238E27FC236}">
                <a16:creationId xmlns:a16="http://schemas.microsoft.com/office/drawing/2014/main" id="{0F51937C-0BE8-195E-5952-A907859DC7AE}"/>
              </a:ext>
            </a:extLst>
          </p:cNvPr>
          <p:cNvSpPr txBox="1">
            <a:spLocks noChangeArrowheads="1"/>
          </p:cNvSpPr>
          <p:nvPr/>
        </p:nvSpPr>
        <p:spPr bwMode="auto">
          <a:xfrm>
            <a:off x="5029201" y="4038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8</a:t>
            </a:r>
          </a:p>
        </p:txBody>
      </p:sp>
      <p:sp>
        <p:nvSpPr>
          <p:cNvPr id="341000" name="Text Box 8">
            <a:extLst>
              <a:ext uri="{FF2B5EF4-FFF2-40B4-BE49-F238E27FC236}">
                <a16:creationId xmlns:a16="http://schemas.microsoft.com/office/drawing/2014/main" id="{A10FA9B2-6436-8530-20B6-BE43E723D4C8}"/>
              </a:ext>
            </a:extLst>
          </p:cNvPr>
          <p:cNvSpPr txBox="1">
            <a:spLocks noChangeArrowheads="1"/>
          </p:cNvSpPr>
          <p:nvPr/>
        </p:nvSpPr>
        <p:spPr bwMode="auto">
          <a:xfrm>
            <a:off x="4267201" y="40386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12</a:t>
            </a:r>
          </a:p>
        </p:txBody>
      </p:sp>
      <p:sp>
        <p:nvSpPr>
          <p:cNvPr id="341001" name="Text Box 9">
            <a:extLst>
              <a:ext uri="{FF2B5EF4-FFF2-40B4-BE49-F238E27FC236}">
                <a16:creationId xmlns:a16="http://schemas.microsoft.com/office/drawing/2014/main" id="{4DFA1B73-92D4-42E1-0D3F-F73D0D1ACA00}"/>
              </a:ext>
            </a:extLst>
          </p:cNvPr>
          <p:cNvSpPr txBox="1">
            <a:spLocks noChangeArrowheads="1"/>
          </p:cNvSpPr>
          <p:nvPr/>
        </p:nvSpPr>
        <p:spPr bwMode="auto">
          <a:xfrm>
            <a:off x="5486401" y="4038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41002" name="Line 10">
            <a:extLst>
              <a:ext uri="{FF2B5EF4-FFF2-40B4-BE49-F238E27FC236}">
                <a16:creationId xmlns:a16="http://schemas.microsoft.com/office/drawing/2014/main" id="{C1600FB5-CE54-BD29-ADD9-39C59943E70E}"/>
              </a:ext>
            </a:extLst>
          </p:cNvPr>
          <p:cNvSpPr>
            <a:spLocks noChangeShapeType="1"/>
          </p:cNvSpPr>
          <p:nvPr/>
        </p:nvSpPr>
        <p:spPr bwMode="auto">
          <a:xfrm flipH="1">
            <a:off x="5029200" y="2362200"/>
            <a:ext cx="838200" cy="457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1003" name="Line 11">
            <a:extLst>
              <a:ext uri="{FF2B5EF4-FFF2-40B4-BE49-F238E27FC236}">
                <a16:creationId xmlns:a16="http://schemas.microsoft.com/office/drawing/2014/main" id="{D45E36F9-149F-AAD6-0FCC-43409EB166F1}"/>
              </a:ext>
            </a:extLst>
          </p:cNvPr>
          <p:cNvSpPr>
            <a:spLocks noChangeShapeType="1"/>
          </p:cNvSpPr>
          <p:nvPr/>
        </p:nvSpPr>
        <p:spPr bwMode="auto">
          <a:xfrm flipH="1">
            <a:off x="3886200" y="3276600"/>
            <a:ext cx="914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1004" name="Line 12">
            <a:extLst>
              <a:ext uri="{FF2B5EF4-FFF2-40B4-BE49-F238E27FC236}">
                <a16:creationId xmlns:a16="http://schemas.microsoft.com/office/drawing/2014/main" id="{493CCBF0-61A8-EF6F-40EB-B45DC5D166A3}"/>
              </a:ext>
            </a:extLst>
          </p:cNvPr>
          <p:cNvSpPr>
            <a:spLocks noChangeShapeType="1"/>
          </p:cNvSpPr>
          <p:nvPr/>
        </p:nvSpPr>
        <p:spPr bwMode="auto">
          <a:xfrm flipH="1">
            <a:off x="4648200" y="32766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1005" name="Line 13">
            <a:extLst>
              <a:ext uri="{FF2B5EF4-FFF2-40B4-BE49-F238E27FC236}">
                <a16:creationId xmlns:a16="http://schemas.microsoft.com/office/drawing/2014/main" id="{73D6AC4E-52C1-1564-714D-CE3CBC1AD9F9}"/>
              </a:ext>
            </a:extLst>
          </p:cNvPr>
          <p:cNvSpPr>
            <a:spLocks noChangeShapeType="1"/>
          </p:cNvSpPr>
          <p:nvPr/>
        </p:nvSpPr>
        <p:spPr bwMode="auto">
          <a:xfrm>
            <a:off x="5029200" y="3276600"/>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1006" name="Line 14">
            <a:extLst>
              <a:ext uri="{FF2B5EF4-FFF2-40B4-BE49-F238E27FC236}">
                <a16:creationId xmlns:a16="http://schemas.microsoft.com/office/drawing/2014/main" id="{5D98B5E8-8A0B-EBB2-0DA5-0C0A83BA6D0C}"/>
              </a:ext>
            </a:extLst>
          </p:cNvPr>
          <p:cNvSpPr>
            <a:spLocks noChangeShapeType="1"/>
          </p:cNvSpPr>
          <p:nvPr/>
        </p:nvSpPr>
        <p:spPr bwMode="auto">
          <a:xfrm flipH="1">
            <a:off x="5715000" y="32766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1007" name="Line 15">
            <a:extLst>
              <a:ext uri="{FF2B5EF4-FFF2-40B4-BE49-F238E27FC236}">
                <a16:creationId xmlns:a16="http://schemas.microsoft.com/office/drawing/2014/main" id="{61C4EDC7-C89B-FFB5-B114-E15BE0238C07}"/>
              </a:ext>
            </a:extLst>
          </p:cNvPr>
          <p:cNvSpPr>
            <a:spLocks noChangeShapeType="1"/>
          </p:cNvSpPr>
          <p:nvPr/>
        </p:nvSpPr>
        <p:spPr bwMode="auto">
          <a:xfrm flipH="1">
            <a:off x="6096000" y="2438400"/>
            <a:ext cx="15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1008" name="Text Box 16">
            <a:extLst>
              <a:ext uri="{FF2B5EF4-FFF2-40B4-BE49-F238E27FC236}">
                <a16:creationId xmlns:a16="http://schemas.microsoft.com/office/drawing/2014/main" id="{96DF16D1-E6BE-C3FD-B12B-E153254BB976}"/>
              </a:ext>
            </a:extLst>
          </p:cNvPr>
          <p:cNvSpPr txBox="1">
            <a:spLocks noChangeArrowheads="1"/>
          </p:cNvSpPr>
          <p:nvPr/>
        </p:nvSpPr>
        <p:spPr bwMode="auto">
          <a:xfrm>
            <a:off x="2498725" y="2173288"/>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MAX</a:t>
            </a:r>
          </a:p>
        </p:txBody>
      </p:sp>
      <p:sp>
        <p:nvSpPr>
          <p:cNvPr id="341009" name="Text Box 17">
            <a:extLst>
              <a:ext uri="{FF2B5EF4-FFF2-40B4-BE49-F238E27FC236}">
                <a16:creationId xmlns:a16="http://schemas.microsoft.com/office/drawing/2014/main" id="{C4F9CC23-943E-F518-6487-E98D20F63DDA}"/>
              </a:ext>
            </a:extLst>
          </p:cNvPr>
          <p:cNvSpPr txBox="1">
            <a:spLocks noChangeArrowheads="1"/>
          </p:cNvSpPr>
          <p:nvPr/>
        </p:nvSpPr>
        <p:spPr bwMode="auto">
          <a:xfrm>
            <a:off x="2438400" y="32766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MIN</a:t>
            </a:r>
          </a:p>
        </p:txBody>
      </p:sp>
      <p:sp>
        <p:nvSpPr>
          <p:cNvPr id="341010" name="Text Box 18">
            <a:extLst>
              <a:ext uri="{FF2B5EF4-FFF2-40B4-BE49-F238E27FC236}">
                <a16:creationId xmlns:a16="http://schemas.microsoft.com/office/drawing/2014/main" id="{E7ECF433-AC5F-9EE5-2FC5-EEA2647A9F52}"/>
              </a:ext>
            </a:extLst>
          </p:cNvPr>
          <p:cNvSpPr txBox="1">
            <a:spLocks noChangeArrowheads="1"/>
          </p:cNvSpPr>
          <p:nvPr/>
        </p:nvSpPr>
        <p:spPr bwMode="auto">
          <a:xfrm>
            <a:off x="2424113" y="5051426"/>
            <a:ext cx="71733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CC3300"/>
                </a:solidFill>
                <a:latin typeface="Tahoma" panose="020B0604030504040204" pitchFamily="34" charset="0"/>
              </a:rPr>
              <a:t>Since 2 is smaller than 3, then there is no need for </a:t>
            </a:r>
          </a:p>
          <a:p>
            <a:pPr eaLnBrk="0" fontAlgn="base" hangingPunct="0">
              <a:spcBef>
                <a:spcPct val="0"/>
              </a:spcBef>
              <a:spcAft>
                <a:spcPct val="0"/>
              </a:spcAft>
            </a:pPr>
            <a:r>
              <a:rPr lang="en-US" altLang="en-US" sz="2400">
                <a:solidFill>
                  <a:srgbClr val="CC3300"/>
                </a:solidFill>
                <a:latin typeface="Tahoma" panose="020B0604030504040204" pitchFamily="34" charset="0"/>
              </a:rPr>
              <a:t>further 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3FF6EF9-0365-1F3D-0816-3DF36AF353AB}"/>
              </a:ext>
            </a:extLst>
          </p:cNvPr>
          <p:cNvSpPr>
            <a:spLocks noGrp="1"/>
          </p:cNvSpPr>
          <p:nvPr>
            <p:ph type="sldNum" sz="quarter" idx="12"/>
          </p:nvPr>
        </p:nvSpPr>
        <p:spPr/>
        <p:txBody>
          <a:bodyPr/>
          <a:lstStyle/>
          <a:p>
            <a:fld id="{0A57C767-C4EA-4B51-95BD-913D1A16E318}" type="slidenum">
              <a:rPr lang="en-US" altLang="en-US"/>
              <a:pPr/>
              <a:t>3</a:t>
            </a:fld>
            <a:endParaRPr lang="en-US" altLang="en-US"/>
          </a:p>
        </p:txBody>
      </p:sp>
      <p:sp>
        <p:nvSpPr>
          <p:cNvPr id="163842" name="Rectangle 1026">
            <a:extLst>
              <a:ext uri="{FF2B5EF4-FFF2-40B4-BE49-F238E27FC236}">
                <a16:creationId xmlns:a16="http://schemas.microsoft.com/office/drawing/2014/main" id="{6ACD746A-2AF3-FDAE-A877-AD00437E52DE}"/>
              </a:ext>
            </a:extLst>
          </p:cNvPr>
          <p:cNvSpPr>
            <a:spLocks noGrp="1" noChangeArrowheads="1"/>
          </p:cNvSpPr>
          <p:nvPr>
            <p:ph type="title"/>
          </p:nvPr>
        </p:nvSpPr>
        <p:spPr/>
        <p:txBody>
          <a:bodyPr/>
          <a:lstStyle/>
          <a:p>
            <a:r>
              <a:rPr lang="en-US" altLang="en-US" dirty="0"/>
              <a:t>Last time: Local search</a:t>
            </a:r>
          </a:p>
        </p:txBody>
      </p:sp>
      <p:sp>
        <p:nvSpPr>
          <p:cNvPr id="163843" name="Rectangle 1027">
            <a:extLst>
              <a:ext uri="{FF2B5EF4-FFF2-40B4-BE49-F238E27FC236}">
                <a16:creationId xmlns:a16="http://schemas.microsoft.com/office/drawing/2014/main" id="{EBBA4644-9407-D790-B1C4-499B3F76FC00}"/>
              </a:ext>
            </a:extLst>
          </p:cNvPr>
          <p:cNvSpPr>
            <a:spLocks noGrp="1" noChangeArrowheads="1"/>
          </p:cNvSpPr>
          <p:nvPr>
            <p:ph type="body" idx="1"/>
          </p:nvPr>
        </p:nvSpPr>
        <p:spPr>
          <a:xfrm>
            <a:off x="838200" y="1776412"/>
            <a:ext cx="8458200" cy="4762500"/>
          </a:xfrm>
        </p:spPr>
        <p:txBody>
          <a:bodyPr/>
          <a:lstStyle/>
          <a:p>
            <a:pPr>
              <a:buFontTx/>
              <a:buNone/>
            </a:pPr>
            <a:r>
              <a:rPr lang="en-US" altLang="en-US" b="1" dirty="0"/>
              <a:t>Local Search:</a:t>
            </a:r>
            <a:endParaRPr lang="en-US" altLang="en-US" dirty="0"/>
          </a:p>
          <a:p>
            <a:pPr lvl="1"/>
            <a:r>
              <a:rPr lang="en-US" altLang="en-US" dirty="0"/>
              <a:t>Iterative Improvement</a:t>
            </a:r>
          </a:p>
          <a:p>
            <a:pPr lvl="1"/>
            <a:r>
              <a:rPr lang="en-US" altLang="en-US" dirty="0"/>
              <a:t>Hill-climbing</a:t>
            </a:r>
          </a:p>
          <a:p>
            <a:pPr lvl="1"/>
            <a:r>
              <a:rPr lang="en-US" altLang="en-US" dirty="0"/>
              <a:t>Simulated annealing</a:t>
            </a:r>
          </a:p>
          <a:p>
            <a:pPr lvl="1"/>
            <a:r>
              <a:rPr lang="en-US" altLang="en-US" dirty="0"/>
              <a:t>Genetic Algorithms</a:t>
            </a:r>
          </a:p>
          <a:p>
            <a:pPr lvl="1"/>
            <a:r>
              <a:rPr lang="en-US" altLang="en-US" dirty="0"/>
              <a:t>Gradient methods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77601C5-EDF5-45F0-DFDE-716DC07E06BB}"/>
              </a:ext>
            </a:extLst>
          </p:cNvPr>
          <p:cNvSpPr>
            <a:spLocks noGrp="1"/>
          </p:cNvSpPr>
          <p:nvPr>
            <p:ph type="sldNum" sz="quarter" idx="12"/>
          </p:nvPr>
        </p:nvSpPr>
        <p:spPr/>
        <p:txBody>
          <a:bodyPr/>
          <a:lstStyle/>
          <a:p>
            <a:pPr eaLnBrk="0" fontAlgn="base" hangingPunct="0">
              <a:spcAft>
                <a:spcPct val="0"/>
              </a:spcAft>
            </a:pPr>
            <a:fld id="{04718DB3-657A-44CF-85E9-6CD878BB25D0}" type="slidenum">
              <a:rPr lang="en-US" altLang="en-US">
                <a:solidFill>
                  <a:srgbClr val="5E574E"/>
                </a:solidFill>
              </a:rPr>
              <a:pPr eaLnBrk="0" fontAlgn="base" hangingPunct="0">
                <a:spcAft>
                  <a:spcPct val="0"/>
                </a:spcAft>
              </a:pPr>
              <a:t>30</a:t>
            </a:fld>
            <a:endParaRPr lang="en-US" altLang="en-US">
              <a:solidFill>
                <a:srgbClr val="5E574E"/>
              </a:solidFill>
            </a:endParaRPr>
          </a:p>
        </p:txBody>
      </p:sp>
      <p:sp>
        <p:nvSpPr>
          <p:cNvPr id="342018" name="Rectangle 2">
            <a:extLst>
              <a:ext uri="{FF2B5EF4-FFF2-40B4-BE49-F238E27FC236}">
                <a16:creationId xmlns:a16="http://schemas.microsoft.com/office/drawing/2014/main" id="{6EC9C65C-49B2-EFEB-A016-AE2734046E6F}"/>
              </a:ext>
            </a:extLst>
          </p:cNvPr>
          <p:cNvSpPr>
            <a:spLocks noGrp="1" noChangeArrowheads="1"/>
          </p:cNvSpPr>
          <p:nvPr>
            <p:ph type="title"/>
          </p:nvPr>
        </p:nvSpPr>
        <p:spPr/>
        <p:txBody>
          <a:bodyPr/>
          <a:lstStyle/>
          <a:p>
            <a:r>
              <a:rPr lang="en-US" altLang="en-US"/>
              <a:t>Do We Have To Do All That Work?</a:t>
            </a:r>
          </a:p>
        </p:txBody>
      </p:sp>
      <p:sp>
        <p:nvSpPr>
          <p:cNvPr id="342019" name="Text Box 3">
            <a:extLst>
              <a:ext uri="{FF2B5EF4-FFF2-40B4-BE49-F238E27FC236}">
                <a16:creationId xmlns:a16="http://schemas.microsoft.com/office/drawing/2014/main" id="{0D0A1750-34C3-4FE8-1FB5-EE56929E2979}"/>
              </a:ext>
            </a:extLst>
          </p:cNvPr>
          <p:cNvSpPr txBox="1">
            <a:spLocks noChangeArrowheads="1"/>
          </p:cNvSpPr>
          <p:nvPr/>
        </p:nvSpPr>
        <p:spPr bwMode="auto">
          <a:xfrm>
            <a:off x="4724401" y="28717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42020" name="Text Box 4">
            <a:extLst>
              <a:ext uri="{FF2B5EF4-FFF2-40B4-BE49-F238E27FC236}">
                <a16:creationId xmlns:a16="http://schemas.microsoft.com/office/drawing/2014/main" id="{7EB6171E-2EFC-B135-4C9C-163507D87A49}"/>
              </a:ext>
            </a:extLst>
          </p:cNvPr>
          <p:cNvSpPr txBox="1">
            <a:spLocks noChangeArrowheads="1"/>
          </p:cNvSpPr>
          <p:nvPr/>
        </p:nvSpPr>
        <p:spPr bwMode="auto">
          <a:xfrm>
            <a:off x="5918201" y="20335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42021" name="Text Box 5">
            <a:extLst>
              <a:ext uri="{FF2B5EF4-FFF2-40B4-BE49-F238E27FC236}">
                <a16:creationId xmlns:a16="http://schemas.microsoft.com/office/drawing/2014/main" id="{50841C6B-73A2-7838-4D59-1870E29D5E80}"/>
              </a:ext>
            </a:extLst>
          </p:cNvPr>
          <p:cNvSpPr txBox="1">
            <a:spLocks noChangeArrowheads="1"/>
          </p:cNvSpPr>
          <p:nvPr/>
        </p:nvSpPr>
        <p:spPr bwMode="auto">
          <a:xfrm>
            <a:off x="5918200" y="28717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X</a:t>
            </a:r>
          </a:p>
        </p:txBody>
      </p:sp>
      <p:sp>
        <p:nvSpPr>
          <p:cNvPr id="342022" name="Text Box 6">
            <a:extLst>
              <a:ext uri="{FF2B5EF4-FFF2-40B4-BE49-F238E27FC236}">
                <a16:creationId xmlns:a16="http://schemas.microsoft.com/office/drawing/2014/main" id="{421A38C4-8D79-CC38-4454-0FCD97FE7074}"/>
              </a:ext>
            </a:extLst>
          </p:cNvPr>
          <p:cNvSpPr txBox="1">
            <a:spLocks noChangeArrowheads="1"/>
          </p:cNvSpPr>
          <p:nvPr/>
        </p:nvSpPr>
        <p:spPr bwMode="auto">
          <a:xfrm>
            <a:off x="3581401" y="40909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3</a:t>
            </a:r>
          </a:p>
        </p:txBody>
      </p:sp>
      <p:sp>
        <p:nvSpPr>
          <p:cNvPr id="342023" name="Text Box 7">
            <a:extLst>
              <a:ext uri="{FF2B5EF4-FFF2-40B4-BE49-F238E27FC236}">
                <a16:creationId xmlns:a16="http://schemas.microsoft.com/office/drawing/2014/main" id="{87E9AF68-4A95-29B7-97BB-8F94DF6F9279}"/>
              </a:ext>
            </a:extLst>
          </p:cNvPr>
          <p:cNvSpPr txBox="1">
            <a:spLocks noChangeArrowheads="1"/>
          </p:cNvSpPr>
          <p:nvPr/>
        </p:nvSpPr>
        <p:spPr bwMode="auto">
          <a:xfrm>
            <a:off x="5029201" y="40909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8</a:t>
            </a:r>
          </a:p>
        </p:txBody>
      </p:sp>
      <p:sp>
        <p:nvSpPr>
          <p:cNvPr id="342024" name="Text Box 8">
            <a:extLst>
              <a:ext uri="{FF2B5EF4-FFF2-40B4-BE49-F238E27FC236}">
                <a16:creationId xmlns:a16="http://schemas.microsoft.com/office/drawing/2014/main" id="{B778E85A-CC13-1046-C470-614DCEA14046}"/>
              </a:ext>
            </a:extLst>
          </p:cNvPr>
          <p:cNvSpPr txBox="1">
            <a:spLocks noChangeArrowheads="1"/>
          </p:cNvSpPr>
          <p:nvPr/>
        </p:nvSpPr>
        <p:spPr bwMode="auto">
          <a:xfrm>
            <a:off x="4267201" y="409098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12</a:t>
            </a:r>
          </a:p>
        </p:txBody>
      </p:sp>
      <p:sp>
        <p:nvSpPr>
          <p:cNvPr id="342025" name="Line 9">
            <a:extLst>
              <a:ext uri="{FF2B5EF4-FFF2-40B4-BE49-F238E27FC236}">
                <a16:creationId xmlns:a16="http://schemas.microsoft.com/office/drawing/2014/main" id="{C47073AF-07A0-FAAC-F052-30C1239FD7AD}"/>
              </a:ext>
            </a:extLst>
          </p:cNvPr>
          <p:cNvSpPr>
            <a:spLocks noChangeShapeType="1"/>
          </p:cNvSpPr>
          <p:nvPr/>
        </p:nvSpPr>
        <p:spPr bwMode="auto">
          <a:xfrm flipH="1">
            <a:off x="5029200" y="2414588"/>
            <a:ext cx="838200" cy="457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2026" name="Line 10">
            <a:extLst>
              <a:ext uri="{FF2B5EF4-FFF2-40B4-BE49-F238E27FC236}">
                <a16:creationId xmlns:a16="http://schemas.microsoft.com/office/drawing/2014/main" id="{BEE21D79-45BD-E55C-022D-38A8ACD48BD5}"/>
              </a:ext>
            </a:extLst>
          </p:cNvPr>
          <p:cNvSpPr>
            <a:spLocks noChangeShapeType="1"/>
          </p:cNvSpPr>
          <p:nvPr/>
        </p:nvSpPr>
        <p:spPr bwMode="auto">
          <a:xfrm flipH="1">
            <a:off x="3886200" y="3328988"/>
            <a:ext cx="914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2027" name="Line 11">
            <a:extLst>
              <a:ext uri="{FF2B5EF4-FFF2-40B4-BE49-F238E27FC236}">
                <a16:creationId xmlns:a16="http://schemas.microsoft.com/office/drawing/2014/main" id="{CC2DA0C6-6B2C-B528-B920-7AE5A25486B5}"/>
              </a:ext>
            </a:extLst>
          </p:cNvPr>
          <p:cNvSpPr>
            <a:spLocks noChangeShapeType="1"/>
          </p:cNvSpPr>
          <p:nvPr/>
        </p:nvSpPr>
        <p:spPr bwMode="auto">
          <a:xfrm flipH="1">
            <a:off x="4648200" y="3328988"/>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2028" name="Line 12">
            <a:extLst>
              <a:ext uri="{FF2B5EF4-FFF2-40B4-BE49-F238E27FC236}">
                <a16:creationId xmlns:a16="http://schemas.microsoft.com/office/drawing/2014/main" id="{F4F0853E-14EB-BAF8-93D7-7002AD4471B5}"/>
              </a:ext>
            </a:extLst>
          </p:cNvPr>
          <p:cNvSpPr>
            <a:spLocks noChangeShapeType="1"/>
          </p:cNvSpPr>
          <p:nvPr/>
        </p:nvSpPr>
        <p:spPr bwMode="auto">
          <a:xfrm>
            <a:off x="5029200" y="3328988"/>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2029" name="Line 13">
            <a:extLst>
              <a:ext uri="{FF2B5EF4-FFF2-40B4-BE49-F238E27FC236}">
                <a16:creationId xmlns:a16="http://schemas.microsoft.com/office/drawing/2014/main" id="{924ACA73-041C-9E64-A2AB-879BA81900D7}"/>
              </a:ext>
            </a:extLst>
          </p:cNvPr>
          <p:cNvSpPr>
            <a:spLocks noChangeShapeType="1"/>
          </p:cNvSpPr>
          <p:nvPr/>
        </p:nvSpPr>
        <p:spPr bwMode="auto">
          <a:xfrm flipH="1">
            <a:off x="6096000" y="2490788"/>
            <a:ext cx="15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2030" name="Text Box 14">
            <a:extLst>
              <a:ext uri="{FF2B5EF4-FFF2-40B4-BE49-F238E27FC236}">
                <a16:creationId xmlns:a16="http://schemas.microsoft.com/office/drawing/2014/main" id="{3317388A-C871-5E80-4668-ADFB25BE2C5D}"/>
              </a:ext>
            </a:extLst>
          </p:cNvPr>
          <p:cNvSpPr txBox="1">
            <a:spLocks noChangeArrowheads="1"/>
          </p:cNvSpPr>
          <p:nvPr/>
        </p:nvSpPr>
        <p:spPr bwMode="auto">
          <a:xfrm>
            <a:off x="2498725" y="2225675"/>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MAX</a:t>
            </a:r>
          </a:p>
        </p:txBody>
      </p:sp>
      <p:sp>
        <p:nvSpPr>
          <p:cNvPr id="342031" name="Text Box 15">
            <a:extLst>
              <a:ext uri="{FF2B5EF4-FFF2-40B4-BE49-F238E27FC236}">
                <a16:creationId xmlns:a16="http://schemas.microsoft.com/office/drawing/2014/main" id="{91EF2D57-8883-D5AF-608C-DC3F72F3BA3C}"/>
              </a:ext>
            </a:extLst>
          </p:cNvPr>
          <p:cNvSpPr txBox="1">
            <a:spLocks noChangeArrowheads="1"/>
          </p:cNvSpPr>
          <p:nvPr/>
        </p:nvSpPr>
        <p:spPr bwMode="auto">
          <a:xfrm>
            <a:off x="2438400" y="3328988"/>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MIN</a:t>
            </a:r>
          </a:p>
        </p:txBody>
      </p:sp>
      <p:sp>
        <p:nvSpPr>
          <p:cNvPr id="342032" name="Text Box 16">
            <a:extLst>
              <a:ext uri="{FF2B5EF4-FFF2-40B4-BE49-F238E27FC236}">
                <a16:creationId xmlns:a16="http://schemas.microsoft.com/office/drawing/2014/main" id="{DDCC85CB-7310-828B-6BFE-AA9CD08F7919}"/>
              </a:ext>
            </a:extLst>
          </p:cNvPr>
          <p:cNvSpPr txBox="1">
            <a:spLocks noChangeArrowheads="1"/>
          </p:cNvSpPr>
          <p:nvPr/>
        </p:nvSpPr>
        <p:spPr bwMode="auto">
          <a:xfrm>
            <a:off x="7162801" y="28717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42033" name="Text Box 17">
            <a:extLst>
              <a:ext uri="{FF2B5EF4-FFF2-40B4-BE49-F238E27FC236}">
                <a16:creationId xmlns:a16="http://schemas.microsoft.com/office/drawing/2014/main" id="{203DD178-6CD2-9C76-3A24-C637AE956C8C}"/>
              </a:ext>
            </a:extLst>
          </p:cNvPr>
          <p:cNvSpPr txBox="1">
            <a:spLocks noChangeArrowheads="1"/>
          </p:cNvSpPr>
          <p:nvPr/>
        </p:nvSpPr>
        <p:spPr bwMode="auto">
          <a:xfrm>
            <a:off x="6705601" y="409098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14</a:t>
            </a:r>
          </a:p>
        </p:txBody>
      </p:sp>
      <p:sp>
        <p:nvSpPr>
          <p:cNvPr id="342034" name="Text Box 18">
            <a:extLst>
              <a:ext uri="{FF2B5EF4-FFF2-40B4-BE49-F238E27FC236}">
                <a16:creationId xmlns:a16="http://schemas.microsoft.com/office/drawing/2014/main" id="{730F3CAD-BF0F-5BBF-84F6-4DE5A971F35F}"/>
              </a:ext>
            </a:extLst>
          </p:cNvPr>
          <p:cNvSpPr txBox="1">
            <a:spLocks noChangeArrowheads="1"/>
          </p:cNvSpPr>
          <p:nvPr/>
        </p:nvSpPr>
        <p:spPr bwMode="auto">
          <a:xfrm>
            <a:off x="8229601" y="40909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2</a:t>
            </a:r>
          </a:p>
        </p:txBody>
      </p:sp>
      <p:sp>
        <p:nvSpPr>
          <p:cNvPr id="342035" name="Text Box 19">
            <a:extLst>
              <a:ext uri="{FF2B5EF4-FFF2-40B4-BE49-F238E27FC236}">
                <a16:creationId xmlns:a16="http://schemas.microsoft.com/office/drawing/2014/main" id="{F4831CC1-9EF6-ECAD-66D7-6C360C68CFD5}"/>
              </a:ext>
            </a:extLst>
          </p:cNvPr>
          <p:cNvSpPr txBox="1">
            <a:spLocks noChangeArrowheads="1"/>
          </p:cNvSpPr>
          <p:nvPr/>
        </p:nvSpPr>
        <p:spPr bwMode="auto">
          <a:xfrm>
            <a:off x="7620001" y="40909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5</a:t>
            </a:r>
          </a:p>
        </p:txBody>
      </p:sp>
      <p:sp>
        <p:nvSpPr>
          <p:cNvPr id="342036" name="Line 20">
            <a:extLst>
              <a:ext uri="{FF2B5EF4-FFF2-40B4-BE49-F238E27FC236}">
                <a16:creationId xmlns:a16="http://schemas.microsoft.com/office/drawing/2014/main" id="{2F8AD391-003B-EED8-7524-DD521C92FB11}"/>
              </a:ext>
            </a:extLst>
          </p:cNvPr>
          <p:cNvSpPr>
            <a:spLocks noChangeShapeType="1"/>
          </p:cNvSpPr>
          <p:nvPr/>
        </p:nvSpPr>
        <p:spPr bwMode="auto">
          <a:xfrm>
            <a:off x="7467600" y="3328988"/>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2037" name="Line 21">
            <a:extLst>
              <a:ext uri="{FF2B5EF4-FFF2-40B4-BE49-F238E27FC236}">
                <a16:creationId xmlns:a16="http://schemas.microsoft.com/office/drawing/2014/main" id="{D746136B-7B3C-6FAE-F677-D7CDCE776F43}"/>
              </a:ext>
            </a:extLst>
          </p:cNvPr>
          <p:cNvSpPr>
            <a:spLocks noChangeShapeType="1"/>
          </p:cNvSpPr>
          <p:nvPr/>
        </p:nvSpPr>
        <p:spPr bwMode="auto">
          <a:xfrm flipH="1">
            <a:off x="7010400" y="3328988"/>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2038" name="Line 22">
            <a:extLst>
              <a:ext uri="{FF2B5EF4-FFF2-40B4-BE49-F238E27FC236}">
                <a16:creationId xmlns:a16="http://schemas.microsoft.com/office/drawing/2014/main" id="{8116D428-13FE-7023-3BB1-0E2EF1A86061}"/>
              </a:ext>
            </a:extLst>
          </p:cNvPr>
          <p:cNvSpPr>
            <a:spLocks noChangeShapeType="1"/>
          </p:cNvSpPr>
          <p:nvPr/>
        </p:nvSpPr>
        <p:spPr bwMode="auto">
          <a:xfrm>
            <a:off x="7391400" y="3328988"/>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2039" name="Line 23">
            <a:extLst>
              <a:ext uri="{FF2B5EF4-FFF2-40B4-BE49-F238E27FC236}">
                <a16:creationId xmlns:a16="http://schemas.microsoft.com/office/drawing/2014/main" id="{108CB292-E4A0-3FC6-9970-70B2D72022AA}"/>
              </a:ext>
            </a:extLst>
          </p:cNvPr>
          <p:cNvSpPr>
            <a:spLocks noChangeShapeType="1"/>
          </p:cNvSpPr>
          <p:nvPr/>
        </p:nvSpPr>
        <p:spPr bwMode="auto">
          <a:xfrm>
            <a:off x="6324600" y="2414588"/>
            <a:ext cx="762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42040" name="Text Box 24">
            <a:extLst>
              <a:ext uri="{FF2B5EF4-FFF2-40B4-BE49-F238E27FC236}">
                <a16:creationId xmlns:a16="http://schemas.microsoft.com/office/drawing/2014/main" id="{DA0AE4D8-45AB-DA20-EE66-D24B1F448DB8}"/>
              </a:ext>
            </a:extLst>
          </p:cNvPr>
          <p:cNvSpPr txBox="1">
            <a:spLocks noChangeArrowheads="1"/>
          </p:cNvSpPr>
          <p:nvPr/>
        </p:nvSpPr>
        <p:spPr bwMode="auto">
          <a:xfrm>
            <a:off x="2403475" y="5132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altLang="en-US" sz="2400">
              <a:solidFill>
                <a:srgbClr val="000000"/>
              </a:solidFill>
              <a:latin typeface="Times New Roman" panose="02020603050405020304" pitchFamily="18" charset="0"/>
            </a:endParaRPr>
          </a:p>
        </p:txBody>
      </p:sp>
      <p:sp>
        <p:nvSpPr>
          <p:cNvPr id="342041" name="Text Box 25">
            <a:extLst>
              <a:ext uri="{FF2B5EF4-FFF2-40B4-BE49-F238E27FC236}">
                <a16:creationId xmlns:a16="http://schemas.microsoft.com/office/drawing/2014/main" id="{6AE63A49-72D6-AD9C-546A-18455E57B81C}"/>
              </a:ext>
            </a:extLst>
          </p:cNvPr>
          <p:cNvSpPr txBox="1">
            <a:spLocks noChangeArrowheads="1"/>
          </p:cNvSpPr>
          <p:nvPr/>
        </p:nvSpPr>
        <p:spPr bwMode="auto">
          <a:xfrm>
            <a:off x="3641725" y="5292726"/>
            <a:ext cx="5702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996633"/>
                </a:solidFill>
                <a:latin typeface="Tahoma" panose="020B0604030504040204" pitchFamily="34" charset="0"/>
              </a:rPr>
              <a:t>More on this next time: </a:t>
            </a:r>
            <a:r>
              <a:rPr lang="el-GR" altLang="en-US" sz="2400" b="1">
                <a:solidFill>
                  <a:srgbClr val="996633"/>
                </a:solidFill>
                <a:latin typeface="Tahoma" panose="020B0604030504040204" pitchFamily="34" charset="0"/>
                <a:cs typeface="Times New Roman" panose="02020603050405020304" pitchFamily="18" charset="0"/>
              </a:rPr>
              <a:t>α</a:t>
            </a:r>
            <a:r>
              <a:rPr lang="en-US" altLang="en-US" sz="2400" b="1">
                <a:solidFill>
                  <a:srgbClr val="996633"/>
                </a:solidFill>
                <a:latin typeface="Tahoma" panose="020B0604030504040204" pitchFamily="34" charset="0"/>
                <a:cs typeface="Times New Roman" panose="02020603050405020304" pitchFamily="18" charset="0"/>
              </a:rPr>
              <a:t>-</a:t>
            </a:r>
            <a:r>
              <a:rPr lang="el-GR" altLang="en-US" sz="2400" b="1">
                <a:solidFill>
                  <a:srgbClr val="996633"/>
                </a:solidFill>
                <a:latin typeface="Tahoma" panose="020B0604030504040204" pitchFamily="34" charset="0"/>
                <a:cs typeface="Times New Roman" panose="02020603050405020304" pitchFamily="18" charset="0"/>
              </a:rPr>
              <a:t>β</a:t>
            </a:r>
            <a:r>
              <a:rPr lang="en-US" altLang="en-US" sz="2400" b="1">
                <a:solidFill>
                  <a:srgbClr val="996633"/>
                </a:solidFill>
                <a:latin typeface="Tahoma" panose="020B0604030504040204" pitchFamily="34" charset="0"/>
              </a:rPr>
              <a:t> pruning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EC34B22-03EF-3AFF-58D2-BE98D3262DEF}"/>
              </a:ext>
            </a:extLst>
          </p:cNvPr>
          <p:cNvSpPr>
            <a:spLocks noGrp="1"/>
          </p:cNvSpPr>
          <p:nvPr>
            <p:ph type="sldNum" sz="quarter" idx="12"/>
          </p:nvPr>
        </p:nvSpPr>
        <p:spPr/>
        <p:txBody>
          <a:bodyPr/>
          <a:lstStyle/>
          <a:p>
            <a:pPr eaLnBrk="0" fontAlgn="base" hangingPunct="0">
              <a:spcAft>
                <a:spcPct val="0"/>
              </a:spcAft>
            </a:pPr>
            <a:fld id="{4D7610D9-78E7-478A-B4EA-04EBD4914F0E}" type="slidenum">
              <a:rPr lang="en-US" altLang="en-US">
                <a:solidFill>
                  <a:srgbClr val="5E574E"/>
                </a:solidFill>
              </a:rPr>
              <a:pPr eaLnBrk="0" fontAlgn="base" hangingPunct="0">
                <a:spcAft>
                  <a:spcPct val="0"/>
                </a:spcAft>
              </a:pPr>
              <a:t>31</a:t>
            </a:fld>
            <a:endParaRPr lang="en-US" altLang="en-US">
              <a:solidFill>
                <a:srgbClr val="5E574E"/>
              </a:solidFill>
            </a:endParaRPr>
          </a:p>
        </p:txBody>
      </p:sp>
      <p:sp>
        <p:nvSpPr>
          <p:cNvPr id="197634" name="Rectangle 2">
            <a:extLst>
              <a:ext uri="{FF2B5EF4-FFF2-40B4-BE49-F238E27FC236}">
                <a16:creationId xmlns:a16="http://schemas.microsoft.com/office/drawing/2014/main" id="{9A09DEE6-3A27-4D4D-C7A9-D7C167EF4D00}"/>
              </a:ext>
            </a:extLst>
          </p:cNvPr>
          <p:cNvSpPr>
            <a:spLocks noGrp="1" noChangeArrowheads="1"/>
          </p:cNvSpPr>
          <p:nvPr>
            <p:ph type="title"/>
          </p:nvPr>
        </p:nvSpPr>
        <p:spPr/>
        <p:txBody>
          <a:bodyPr/>
          <a:lstStyle/>
          <a:p>
            <a:r>
              <a:rPr lang="en-US" altLang="en-US"/>
              <a:t>1. Move evaluation without complete search</a:t>
            </a:r>
          </a:p>
        </p:txBody>
      </p:sp>
      <p:sp>
        <p:nvSpPr>
          <p:cNvPr id="197635" name="Rectangle 3">
            <a:extLst>
              <a:ext uri="{FF2B5EF4-FFF2-40B4-BE49-F238E27FC236}">
                <a16:creationId xmlns:a16="http://schemas.microsoft.com/office/drawing/2014/main" id="{BAF34B2F-C50E-FB85-901F-D6FBB39809D0}"/>
              </a:ext>
            </a:extLst>
          </p:cNvPr>
          <p:cNvSpPr>
            <a:spLocks noGrp="1" noChangeArrowheads="1"/>
          </p:cNvSpPr>
          <p:nvPr>
            <p:ph type="body" idx="1"/>
          </p:nvPr>
        </p:nvSpPr>
        <p:spPr/>
        <p:txBody>
          <a:bodyPr/>
          <a:lstStyle/>
          <a:p>
            <a:r>
              <a:rPr lang="en-US" altLang="en-US" sz="2400"/>
              <a:t>Complete search is too complex and impractical</a:t>
            </a:r>
          </a:p>
          <a:p>
            <a:endParaRPr lang="en-US" altLang="en-US" sz="2400"/>
          </a:p>
          <a:p>
            <a:r>
              <a:rPr lang="en-US" altLang="en-US" sz="2400" b="1"/>
              <a:t>Evaluation function:</a:t>
            </a:r>
            <a:r>
              <a:rPr lang="en-US" altLang="en-US" sz="2400"/>
              <a:t> evaluates value of state using </a:t>
            </a:r>
            <a:r>
              <a:rPr lang="en-US" altLang="en-US" sz="2400">
                <a:solidFill>
                  <a:srgbClr val="33CC33"/>
                </a:solidFill>
              </a:rPr>
              <a:t>heuristics</a:t>
            </a:r>
            <a:r>
              <a:rPr lang="en-US" altLang="en-US" sz="2400"/>
              <a:t> and cuts off search</a:t>
            </a:r>
          </a:p>
          <a:p>
            <a:endParaRPr lang="en-US" altLang="en-US" sz="2400"/>
          </a:p>
          <a:p>
            <a:r>
              <a:rPr lang="en-US" altLang="en-US" sz="2400" b="1"/>
              <a:t>New MINIMAX:</a:t>
            </a:r>
          </a:p>
          <a:p>
            <a:pPr lvl="1"/>
            <a:r>
              <a:rPr lang="en-US" altLang="en-US" sz="2000">
                <a:solidFill>
                  <a:srgbClr val="0066FF"/>
                </a:solidFill>
              </a:rPr>
              <a:t>CUTOFF-TEST:</a:t>
            </a:r>
            <a:r>
              <a:rPr lang="en-US" altLang="en-US" sz="2000"/>
              <a:t> cutoff test to replace the termination condition (e.g., deadline, depth-limit, etc.)</a:t>
            </a:r>
          </a:p>
          <a:p>
            <a:pPr lvl="1"/>
            <a:r>
              <a:rPr lang="en-US" altLang="en-US" sz="2000">
                <a:solidFill>
                  <a:srgbClr val="0066FF"/>
                </a:solidFill>
              </a:rPr>
              <a:t>EVAL:</a:t>
            </a:r>
            <a:r>
              <a:rPr lang="en-US" altLang="en-US" sz="2000"/>
              <a:t> evaluation function to replace utility function (e.g., number of chess pieces taken)</a:t>
            </a:r>
          </a:p>
          <a:p>
            <a:pPr>
              <a:buFontTx/>
              <a:buNone/>
            </a:pPr>
            <a:endParaRPr lang="en-US" altLang="en-US" sz="2400"/>
          </a:p>
          <a:p>
            <a:endParaRPr lang="en-US" altLang="en-US" sz="2400"/>
          </a:p>
          <a:p>
            <a:endParaRPr lang="en-US"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EE8CDF9-5838-E083-8CAC-8D27ED0D5C29}"/>
              </a:ext>
            </a:extLst>
          </p:cNvPr>
          <p:cNvSpPr>
            <a:spLocks noGrp="1"/>
          </p:cNvSpPr>
          <p:nvPr>
            <p:ph type="sldNum" sz="quarter" idx="12"/>
          </p:nvPr>
        </p:nvSpPr>
        <p:spPr/>
        <p:txBody>
          <a:bodyPr/>
          <a:lstStyle/>
          <a:p>
            <a:pPr eaLnBrk="0" fontAlgn="base" hangingPunct="0">
              <a:spcAft>
                <a:spcPct val="0"/>
              </a:spcAft>
            </a:pPr>
            <a:fld id="{9A513851-2232-4AFB-AC46-5715639CA0A8}" type="slidenum">
              <a:rPr lang="en-US" altLang="en-US">
                <a:solidFill>
                  <a:srgbClr val="5E574E"/>
                </a:solidFill>
              </a:rPr>
              <a:pPr eaLnBrk="0" fontAlgn="base" hangingPunct="0">
                <a:spcAft>
                  <a:spcPct val="0"/>
                </a:spcAft>
              </a:pPr>
              <a:t>32</a:t>
            </a:fld>
            <a:endParaRPr lang="en-US" altLang="en-US">
              <a:solidFill>
                <a:srgbClr val="5E574E"/>
              </a:solidFill>
            </a:endParaRPr>
          </a:p>
        </p:txBody>
      </p:sp>
      <p:sp>
        <p:nvSpPr>
          <p:cNvPr id="200706" name="Rectangle 2">
            <a:extLst>
              <a:ext uri="{FF2B5EF4-FFF2-40B4-BE49-F238E27FC236}">
                <a16:creationId xmlns:a16="http://schemas.microsoft.com/office/drawing/2014/main" id="{CAE7FECC-2290-774E-D03A-74EB90B64295}"/>
              </a:ext>
            </a:extLst>
          </p:cNvPr>
          <p:cNvSpPr>
            <a:spLocks noGrp="1" noChangeArrowheads="1"/>
          </p:cNvSpPr>
          <p:nvPr>
            <p:ph type="title"/>
          </p:nvPr>
        </p:nvSpPr>
        <p:spPr/>
        <p:txBody>
          <a:bodyPr/>
          <a:lstStyle/>
          <a:p>
            <a:r>
              <a:rPr lang="en-US" altLang="en-US"/>
              <a:t>Evaluation functions</a:t>
            </a:r>
          </a:p>
        </p:txBody>
      </p:sp>
      <p:sp>
        <p:nvSpPr>
          <p:cNvPr id="200707" name="Rectangle 3">
            <a:extLst>
              <a:ext uri="{FF2B5EF4-FFF2-40B4-BE49-F238E27FC236}">
                <a16:creationId xmlns:a16="http://schemas.microsoft.com/office/drawing/2014/main" id="{C36E0C79-2FA3-D987-182C-63156F56C416}"/>
              </a:ext>
            </a:extLst>
          </p:cNvPr>
          <p:cNvSpPr>
            <a:spLocks noGrp="1" noChangeArrowheads="1"/>
          </p:cNvSpPr>
          <p:nvPr>
            <p:ph type="body" idx="1"/>
          </p:nvPr>
        </p:nvSpPr>
        <p:spPr>
          <a:xfrm>
            <a:off x="1905000" y="4419600"/>
            <a:ext cx="8534400" cy="1981200"/>
          </a:xfrm>
        </p:spPr>
        <p:txBody>
          <a:bodyPr/>
          <a:lstStyle/>
          <a:p>
            <a:r>
              <a:rPr lang="en-US" altLang="en-US" b="1"/>
              <a:t>Weighted linear evaluation function:</a:t>
            </a:r>
            <a:r>
              <a:rPr lang="en-US" altLang="en-US"/>
              <a:t> to combine </a:t>
            </a:r>
            <a:r>
              <a:rPr lang="en-US" altLang="en-US" i="1"/>
              <a:t>n</a:t>
            </a:r>
            <a:r>
              <a:rPr lang="en-US" altLang="en-US"/>
              <a:t> heuristics</a:t>
            </a:r>
            <a:br>
              <a:rPr lang="en-US" altLang="en-US"/>
            </a:br>
            <a:r>
              <a:rPr lang="en-US" altLang="en-US"/>
              <a:t>	</a:t>
            </a:r>
            <a:r>
              <a:rPr lang="en-US" altLang="en-US" i="1">
                <a:latin typeface="Bookman Old Style" panose="02050604050505020204" pitchFamily="18" charset="0"/>
              </a:rPr>
              <a:t>f</a:t>
            </a:r>
            <a:r>
              <a:rPr lang="en-US" altLang="en-US">
                <a:latin typeface="Bookman Old Style" panose="02050604050505020204" pitchFamily="18" charset="0"/>
              </a:rPr>
              <a:t> = </a:t>
            </a:r>
            <a:r>
              <a:rPr lang="en-US" altLang="en-US" i="1">
                <a:latin typeface="Bookman Old Style" panose="02050604050505020204" pitchFamily="18" charset="0"/>
              </a:rPr>
              <a:t>w</a:t>
            </a:r>
            <a:r>
              <a:rPr lang="en-US" altLang="en-US" i="1" baseline="-14000">
                <a:latin typeface="Bookman Old Style" panose="02050604050505020204" pitchFamily="18" charset="0"/>
              </a:rPr>
              <a:t>1</a:t>
            </a:r>
            <a:r>
              <a:rPr lang="en-US" altLang="en-US" i="1">
                <a:latin typeface="Bookman Old Style" panose="02050604050505020204" pitchFamily="18" charset="0"/>
              </a:rPr>
              <a:t>f</a:t>
            </a:r>
            <a:r>
              <a:rPr lang="en-US" altLang="en-US" i="1" baseline="-14000">
                <a:latin typeface="Bookman Old Style" panose="02050604050505020204" pitchFamily="18" charset="0"/>
              </a:rPr>
              <a:t>1 + </a:t>
            </a:r>
            <a:r>
              <a:rPr lang="en-US" altLang="en-US" i="1">
                <a:latin typeface="Bookman Old Style" panose="02050604050505020204" pitchFamily="18" charset="0"/>
              </a:rPr>
              <a:t>w</a:t>
            </a:r>
            <a:r>
              <a:rPr lang="en-US" altLang="en-US" i="1" baseline="-14000">
                <a:latin typeface="Bookman Old Style" panose="02050604050505020204" pitchFamily="18" charset="0"/>
              </a:rPr>
              <a:t>2</a:t>
            </a:r>
            <a:r>
              <a:rPr lang="en-US" altLang="en-US" i="1">
                <a:latin typeface="Bookman Old Style" panose="02050604050505020204" pitchFamily="18" charset="0"/>
              </a:rPr>
              <a:t>f</a:t>
            </a:r>
            <a:r>
              <a:rPr lang="en-US" altLang="en-US" i="1" baseline="-14000">
                <a:latin typeface="Bookman Old Style" panose="02050604050505020204" pitchFamily="18" charset="0"/>
              </a:rPr>
              <a:t>2 + … + </a:t>
            </a:r>
            <a:r>
              <a:rPr lang="en-US" altLang="en-US" i="1">
                <a:latin typeface="Bookman Old Style" panose="02050604050505020204" pitchFamily="18" charset="0"/>
              </a:rPr>
              <a:t>w</a:t>
            </a:r>
            <a:r>
              <a:rPr lang="en-US" altLang="en-US" i="1" baseline="-14000">
                <a:latin typeface="Bookman Old Style" panose="02050604050505020204" pitchFamily="18" charset="0"/>
              </a:rPr>
              <a:t>n</a:t>
            </a:r>
            <a:r>
              <a:rPr lang="en-US" altLang="en-US" i="1">
                <a:latin typeface="Bookman Old Style" panose="02050604050505020204" pitchFamily="18" charset="0"/>
              </a:rPr>
              <a:t>f</a:t>
            </a:r>
            <a:r>
              <a:rPr lang="en-US" altLang="en-US" i="1" baseline="-14000">
                <a:latin typeface="Bookman Old Style" panose="02050604050505020204" pitchFamily="18" charset="0"/>
              </a:rPr>
              <a:t>n</a:t>
            </a:r>
          </a:p>
          <a:p>
            <a:pPr>
              <a:buFontTx/>
              <a:buNone/>
            </a:pPr>
            <a:endParaRPr lang="en-US" altLang="en-US">
              <a:latin typeface="Times New Roman" panose="02020603050405020304" pitchFamily="18" charset="0"/>
            </a:endParaRPr>
          </a:p>
          <a:p>
            <a:pPr>
              <a:buFontTx/>
              <a:buNone/>
            </a:pPr>
            <a:r>
              <a:rPr lang="en-US" altLang="en-US">
                <a:latin typeface="Times New Roman" panose="02020603050405020304" pitchFamily="18" charset="0"/>
              </a:rPr>
              <a:t>E.g,	</a:t>
            </a:r>
            <a:r>
              <a:rPr lang="en-US" altLang="en-US" i="1">
                <a:latin typeface="Bookman Old Style" panose="02050604050505020204" pitchFamily="18" charset="0"/>
              </a:rPr>
              <a:t>w</a:t>
            </a:r>
            <a:r>
              <a:rPr lang="en-US" altLang="en-US" i="1">
                <a:latin typeface="Times New Roman" panose="02020603050405020304" pitchFamily="18" charset="0"/>
              </a:rPr>
              <a:t>’s </a:t>
            </a:r>
            <a:r>
              <a:rPr lang="en-US" altLang="en-US">
                <a:latin typeface="Times New Roman" panose="02020603050405020304" pitchFamily="18" charset="0"/>
              </a:rPr>
              <a:t>could be the values of pieces (1 for prawn, 3 for bishop etc.)</a:t>
            </a:r>
            <a:br>
              <a:rPr lang="en-US" altLang="en-US">
                <a:latin typeface="Times New Roman" panose="02020603050405020304" pitchFamily="18" charset="0"/>
              </a:rPr>
            </a:br>
            <a:r>
              <a:rPr lang="en-US" altLang="en-US">
                <a:latin typeface="Times New Roman" panose="02020603050405020304" pitchFamily="18" charset="0"/>
              </a:rPr>
              <a:t>	</a:t>
            </a:r>
            <a:r>
              <a:rPr lang="en-US" altLang="en-US" i="1">
                <a:latin typeface="Bookman Old Style" panose="02050604050505020204" pitchFamily="18" charset="0"/>
              </a:rPr>
              <a:t>f</a:t>
            </a:r>
            <a:r>
              <a:rPr lang="en-US" altLang="en-US" i="1">
                <a:latin typeface="Times New Roman" panose="02020603050405020304" pitchFamily="18" charset="0"/>
              </a:rPr>
              <a:t>’s </a:t>
            </a:r>
            <a:r>
              <a:rPr lang="en-US" altLang="en-US">
                <a:latin typeface="Times New Roman" panose="02020603050405020304" pitchFamily="18" charset="0"/>
              </a:rPr>
              <a:t>could be the number of type of pieces on the board</a:t>
            </a:r>
          </a:p>
        </p:txBody>
      </p:sp>
      <p:pic>
        <p:nvPicPr>
          <p:cNvPr id="200708" name="Picture 4">
            <a:extLst>
              <a:ext uri="{FF2B5EF4-FFF2-40B4-BE49-F238E27FC236}">
                <a16:creationId xmlns:a16="http://schemas.microsoft.com/office/drawing/2014/main" id="{9D4210F6-2E2A-A1E5-8A26-D606B068F635}"/>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352800" y="1295401"/>
            <a:ext cx="60198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AB2397E-44A0-E92D-45FE-616BA8A6B510}"/>
              </a:ext>
            </a:extLst>
          </p:cNvPr>
          <p:cNvSpPr>
            <a:spLocks noGrp="1"/>
          </p:cNvSpPr>
          <p:nvPr>
            <p:ph type="sldNum" sz="quarter" idx="12"/>
          </p:nvPr>
        </p:nvSpPr>
        <p:spPr/>
        <p:txBody>
          <a:bodyPr/>
          <a:lstStyle/>
          <a:p>
            <a:pPr eaLnBrk="0" fontAlgn="base" hangingPunct="0">
              <a:spcAft>
                <a:spcPct val="0"/>
              </a:spcAft>
            </a:pPr>
            <a:fld id="{7B52EBFD-84FC-415A-B581-3124234F6110}" type="slidenum">
              <a:rPr lang="en-US" altLang="en-US">
                <a:solidFill>
                  <a:srgbClr val="5E574E"/>
                </a:solidFill>
              </a:rPr>
              <a:pPr eaLnBrk="0" fontAlgn="base" hangingPunct="0">
                <a:spcAft>
                  <a:spcPct val="0"/>
                </a:spcAft>
              </a:pPr>
              <a:t>33</a:t>
            </a:fld>
            <a:endParaRPr lang="en-US" altLang="en-US">
              <a:solidFill>
                <a:srgbClr val="5E574E"/>
              </a:solidFill>
            </a:endParaRPr>
          </a:p>
        </p:txBody>
      </p:sp>
      <p:sp>
        <p:nvSpPr>
          <p:cNvPr id="297986" name="Rectangle 2">
            <a:extLst>
              <a:ext uri="{FF2B5EF4-FFF2-40B4-BE49-F238E27FC236}">
                <a16:creationId xmlns:a16="http://schemas.microsoft.com/office/drawing/2014/main" id="{648068C0-C678-4E91-D92A-2D5FC8A444F7}"/>
              </a:ext>
            </a:extLst>
          </p:cNvPr>
          <p:cNvSpPr>
            <a:spLocks noGrp="1" noChangeArrowheads="1"/>
          </p:cNvSpPr>
          <p:nvPr>
            <p:ph type="title"/>
          </p:nvPr>
        </p:nvSpPr>
        <p:spPr/>
        <p:txBody>
          <a:bodyPr/>
          <a:lstStyle/>
          <a:p>
            <a:r>
              <a:rPr lang="en-US" altLang="en-US"/>
              <a:t>Note: exact values do not matter</a:t>
            </a:r>
          </a:p>
        </p:txBody>
      </p:sp>
      <p:graphicFrame>
        <p:nvGraphicFramePr>
          <p:cNvPr id="297987" name="Object 3">
            <a:extLst>
              <a:ext uri="{FF2B5EF4-FFF2-40B4-BE49-F238E27FC236}">
                <a16:creationId xmlns:a16="http://schemas.microsoft.com/office/drawing/2014/main" id="{056C06D1-FC3B-B491-E6FE-A6ED0F6F2EA2}"/>
              </a:ext>
            </a:extLst>
          </p:cNvPr>
          <p:cNvGraphicFramePr>
            <a:graphicFrameLocks noGrp="1" noChangeAspect="1"/>
          </p:cNvGraphicFramePr>
          <p:nvPr>
            <p:ph type="body" idx="1"/>
          </p:nvPr>
        </p:nvGraphicFramePr>
        <p:xfrm>
          <a:off x="1828800" y="1725613"/>
          <a:ext cx="8407400" cy="4011612"/>
        </p:xfrm>
        <a:graphic>
          <a:graphicData uri="http://schemas.openxmlformats.org/presentationml/2006/ole">
            <mc:AlternateContent xmlns:mc="http://schemas.openxmlformats.org/markup-compatibility/2006">
              <mc:Choice xmlns:v="urn:schemas-microsoft-com:vml" Requires="v">
                <p:oleObj name="Image" r:id="rId2" imgW="12783622" imgH="6099541" progId="Photoshop.Image.5">
                  <p:embed/>
                </p:oleObj>
              </mc:Choice>
              <mc:Fallback>
                <p:oleObj name="Image" r:id="rId2" imgW="12783622" imgH="6099541" progId="Photoshop.Image.5">
                  <p:embed/>
                  <p:pic>
                    <p:nvPicPr>
                      <p:cNvPr id="297987" name="Object 3">
                        <a:extLst>
                          <a:ext uri="{FF2B5EF4-FFF2-40B4-BE49-F238E27FC236}">
                            <a16:creationId xmlns:a16="http://schemas.microsoft.com/office/drawing/2014/main" id="{056C06D1-FC3B-B491-E6FE-A6ED0F6F2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25613"/>
                        <a:ext cx="8407400" cy="4011612"/>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A00F411-8FE1-296D-6689-FDD26CA50053}"/>
              </a:ext>
            </a:extLst>
          </p:cNvPr>
          <p:cNvSpPr>
            <a:spLocks noGrp="1"/>
          </p:cNvSpPr>
          <p:nvPr>
            <p:ph type="sldNum" sz="quarter" idx="12"/>
          </p:nvPr>
        </p:nvSpPr>
        <p:spPr/>
        <p:txBody>
          <a:bodyPr/>
          <a:lstStyle/>
          <a:p>
            <a:pPr eaLnBrk="0" fontAlgn="base" hangingPunct="0">
              <a:spcAft>
                <a:spcPct val="0"/>
              </a:spcAft>
            </a:pPr>
            <a:fld id="{78FF8F63-7E2D-4990-9B9A-8C4AFCF4064B}" type="slidenum">
              <a:rPr lang="en-US" altLang="en-US">
                <a:solidFill>
                  <a:srgbClr val="5E574E"/>
                </a:solidFill>
              </a:rPr>
              <a:pPr eaLnBrk="0" fontAlgn="base" hangingPunct="0">
                <a:spcAft>
                  <a:spcPct val="0"/>
                </a:spcAft>
              </a:pPr>
              <a:t>34</a:t>
            </a:fld>
            <a:endParaRPr lang="en-US" altLang="en-US">
              <a:solidFill>
                <a:srgbClr val="5E574E"/>
              </a:solidFill>
            </a:endParaRPr>
          </a:p>
        </p:txBody>
      </p:sp>
      <p:sp>
        <p:nvSpPr>
          <p:cNvPr id="343042" name="Rectangle 2">
            <a:extLst>
              <a:ext uri="{FF2B5EF4-FFF2-40B4-BE49-F238E27FC236}">
                <a16:creationId xmlns:a16="http://schemas.microsoft.com/office/drawing/2014/main" id="{245CA7FF-8998-1C05-7D0E-65A12ABFE7FA}"/>
              </a:ext>
            </a:extLst>
          </p:cNvPr>
          <p:cNvSpPr>
            <a:spLocks noGrp="1" noChangeArrowheads="1"/>
          </p:cNvSpPr>
          <p:nvPr>
            <p:ph type="title"/>
          </p:nvPr>
        </p:nvSpPr>
        <p:spPr>
          <a:xfrm>
            <a:off x="1905001" y="381000"/>
            <a:ext cx="8259763" cy="533400"/>
          </a:xfrm>
        </p:spPr>
        <p:txBody>
          <a:bodyPr/>
          <a:lstStyle/>
          <a:p>
            <a:r>
              <a:rPr lang="en-US" altLang="en-US"/>
              <a:t>Minimax with cutoff: viable algorithm?</a:t>
            </a:r>
          </a:p>
        </p:txBody>
      </p:sp>
      <p:graphicFrame>
        <p:nvGraphicFramePr>
          <p:cNvPr id="343043" name="Object 3">
            <a:extLst>
              <a:ext uri="{FF2B5EF4-FFF2-40B4-BE49-F238E27FC236}">
                <a16:creationId xmlns:a16="http://schemas.microsoft.com/office/drawing/2014/main" id="{5404B60B-07A6-1BF8-62AA-136CC758DD1B}"/>
              </a:ext>
            </a:extLst>
          </p:cNvPr>
          <p:cNvGraphicFramePr>
            <a:graphicFrameLocks noGrp="1" noChangeAspect="1"/>
          </p:cNvGraphicFramePr>
          <p:nvPr>
            <p:ph type="body" idx="1"/>
          </p:nvPr>
        </p:nvGraphicFramePr>
        <p:xfrm>
          <a:off x="1774825" y="1758950"/>
          <a:ext cx="8178800" cy="4694238"/>
        </p:xfrm>
        <a:graphic>
          <a:graphicData uri="http://schemas.openxmlformats.org/presentationml/2006/ole">
            <mc:AlternateContent xmlns:mc="http://schemas.openxmlformats.org/markup-compatibility/2006">
              <mc:Choice xmlns:v="urn:schemas-microsoft-com:vml" Requires="v">
                <p:oleObj name="Image" r:id="rId2" imgW="9962584" imgH="5718320" progId="Photoshop.Image.5">
                  <p:embed/>
                </p:oleObj>
              </mc:Choice>
              <mc:Fallback>
                <p:oleObj name="Image" r:id="rId2" imgW="9962584" imgH="5718320" progId="Photoshop.Image.5">
                  <p:embed/>
                  <p:pic>
                    <p:nvPicPr>
                      <p:cNvPr id="343043" name="Object 3">
                        <a:extLst>
                          <a:ext uri="{FF2B5EF4-FFF2-40B4-BE49-F238E27FC236}">
                            <a16:creationId xmlns:a16="http://schemas.microsoft.com/office/drawing/2014/main" id="{5404B60B-07A6-1BF8-62AA-136CC758D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758950"/>
                        <a:ext cx="8178800" cy="4694238"/>
                      </a:xfrm>
                      <a:prstGeom prst="rect">
                        <a:avLst/>
                      </a:prstGeom>
                    </p:spPr>
                  </p:pic>
                </p:oleObj>
              </mc:Fallback>
            </mc:AlternateContent>
          </a:graphicData>
        </a:graphic>
      </p:graphicFrame>
      <p:sp>
        <p:nvSpPr>
          <p:cNvPr id="343044" name="Text Box 4">
            <a:extLst>
              <a:ext uri="{FF2B5EF4-FFF2-40B4-BE49-F238E27FC236}">
                <a16:creationId xmlns:a16="http://schemas.microsoft.com/office/drawing/2014/main" id="{D720099E-CFCD-6111-DA19-2A04D63960AD}"/>
              </a:ext>
            </a:extLst>
          </p:cNvPr>
          <p:cNvSpPr txBox="1">
            <a:spLocks noChangeArrowheads="1"/>
          </p:cNvSpPr>
          <p:nvPr/>
        </p:nvSpPr>
        <p:spPr bwMode="auto">
          <a:xfrm>
            <a:off x="7896226" y="3513138"/>
            <a:ext cx="2555875" cy="2292350"/>
          </a:xfrm>
          <a:prstGeom prst="rect">
            <a:avLst/>
          </a:prstGeom>
          <a:solidFill>
            <a:schemeClr val="accent2"/>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a:solidFill>
                  <a:srgbClr val="0066FF"/>
                </a:solidFill>
                <a:latin typeface="Tahoma" panose="020B0604030504040204" pitchFamily="34" charset="0"/>
              </a:rPr>
              <a:t>Assume we have 100 seconds, evaluate 10</a:t>
            </a:r>
            <a:r>
              <a:rPr lang="en-US" altLang="en-US" sz="2400" baseline="30000">
                <a:solidFill>
                  <a:srgbClr val="0066FF"/>
                </a:solidFill>
                <a:latin typeface="Tahoma" panose="020B0604030504040204" pitchFamily="34" charset="0"/>
              </a:rPr>
              <a:t>4</a:t>
            </a:r>
            <a:r>
              <a:rPr lang="en-US" altLang="en-US" sz="2400">
                <a:solidFill>
                  <a:srgbClr val="0066FF"/>
                </a:solidFill>
                <a:latin typeface="Tahoma" panose="020B0604030504040204" pitchFamily="34" charset="0"/>
              </a:rPr>
              <a:t> nodes/s; can evaluate 10</a:t>
            </a:r>
            <a:r>
              <a:rPr lang="en-US" altLang="en-US" sz="2400" baseline="30000">
                <a:solidFill>
                  <a:srgbClr val="0066FF"/>
                </a:solidFill>
                <a:latin typeface="Tahoma" panose="020B0604030504040204" pitchFamily="34" charset="0"/>
              </a:rPr>
              <a:t>6</a:t>
            </a:r>
            <a:r>
              <a:rPr lang="en-US" altLang="en-US" sz="2400">
                <a:solidFill>
                  <a:srgbClr val="0066FF"/>
                </a:solidFill>
                <a:latin typeface="Tahoma" panose="020B0604030504040204" pitchFamily="34" charset="0"/>
              </a:rPr>
              <a:t> nodes/move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9CBBB70-0369-C3BB-D8FC-A1EB0358C4A8}"/>
              </a:ext>
            </a:extLst>
          </p:cNvPr>
          <p:cNvSpPr>
            <a:spLocks noGrp="1"/>
          </p:cNvSpPr>
          <p:nvPr>
            <p:ph type="sldNum" sz="quarter" idx="12"/>
          </p:nvPr>
        </p:nvSpPr>
        <p:spPr/>
        <p:txBody>
          <a:bodyPr/>
          <a:lstStyle/>
          <a:p>
            <a:pPr eaLnBrk="0" fontAlgn="base" hangingPunct="0">
              <a:spcAft>
                <a:spcPct val="0"/>
              </a:spcAft>
            </a:pPr>
            <a:fld id="{965F31F0-D4B5-495D-8C4F-8B4A7F1A19D4}" type="slidenum">
              <a:rPr lang="en-US" altLang="en-US">
                <a:solidFill>
                  <a:srgbClr val="5E574E"/>
                </a:solidFill>
              </a:rPr>
              <a:pPr eaLnBrk="0" fontAlgn="base" hangingPunct="0">
                <a:spcAft>
                  <a:spcPct val="0"/>
                </a:spcAft>
              </a:pPr>
              <a:t>35</a:t>
            </a:fld>
            <a:endParaRPr lang="en-US" altLang="en-US">
              <a:solidFill>
                <a:srgbClr val="5E574E"/>
              </a:solidFill>
            </a:endParaRPr>
          </a:p>
        </p:txBody>
      </p:sp>
      <p:sp>
        <p:nvSpPr>
          <p:cNvPr id="201730" name="Rectangle 2">
            <a:extLst>
              <a:ext uri="{FF2B5EF4-FFF2-40B4-BE49-F238E27FC236}">
                <a16:creationId xmlns:a16="http://schemas.microsoft.com/office/drawing/2014/main" id="{A76E58AA-CAE3-341C-CB49-E58B7F8BFA86}"/>
              </a:ext>
            </a:extLst>
          </p:cNvPr>
          <p:cNvSpPr>
            <a:spLocks noGrp="1" noChangeArrowheads="1"/>
          </p:cNvSpPr>
          <p:nvPr>
            <p:ph type="title"/>
          </p:nvPr>
        </p:nvSpPr>
        <p:spPr/>
        <p:txBody>
          <a:bodyPr/>
          <a:lstStyle/>
          <a:p>
            <a:r>
              <a:rPr lang="en-US" altLang="en-US">
                <a:sym typeface="Symbol" panose="05050102010706020507" pitchFamily="18" charset="2"/>
              </a:rPr>
              <a:t>2.</a:t>
            </a:r>
            <a:r>
              <a:rPr lang="en-US" altLang="en-US" i="1">
                <a:sym typeface="Symbol" panose="05050102010706020507" pitchFamily="18" charset="2"/>
              </a:rPr>
              <a:t> -</a:t>
            </a:r>
            <a:r>
              <a:rPr lang="en-US" altLang="en-US"/>
              <a:t> pruning: search cutoff</a:t>
            </a:r>
          </a:p>
        </p:txBody>
      </p:sp>
      <p:sp>
        <p:nvSpPr>
          <p:cNvPr id="201731" name="Rectangle 3">
            <a:extLst>
              <a:ext uri="{FF2B5EF4-FFF2-40B4-BE49-F238E27FC236}">
                <a16:creationId xmlns:a16="http://schemas.microsoft.com/office/drawing/2014/main" id="{0A973987-BBBC-7F80-3E65-8BE928271FAC}"/>
              </a:ext>
            </a:extLst>
          </p:cNvPr>
          <p:cNvSpPr>
            <a:spLocks noGrp="1" noChangeArrowheads="1"/>
          </p:cNvSpPr>
          <p:nvPr>
            <p:ph type="body" idx="1"/>
          </p:nvPr>
        </p:nvSpPr>
        <p:spPr/>
        <p:txBody>
          <a:bodyPr/>
          <a:lstStyle/>
          <a:p>
            <a:r>
              <a:rPr lang="en-US" altLang="en-US" sz="2400" b="1">
                <a:solidFill>
                  <a:srgbClr val="0066FF"/>
                </a:solidFill>
              </a:rPr>
              <a:t>Pruning:</a:t>
            </a:r>
            <a:r>
              <a:rPr lang="en-US" altLang="en-US" sz="2400"/>
              <a:t> eliminating a branch of the search tree from consideration without exhaustive examination of each node</a:t>
            </a:r>
          </a:p>
          <a:p>
            <a:endParaRPr lang="en-US" altLang="en-US" sz="2400"/>
          </a:p>
          <a:p>
            <a:r>
              <a:rPr lang="en-US" altLang="en-US" sz="2400" b="1" i="1">
                <a:solidFill>
                  <a:srgbClr val="0066FF"/>
                </a:solidFill>
                <a:sym typeface="Symbol" panose="05050102010706020507" pitchFamily="18" charset="2"/>
              </a:rPr>
              <a:t>-</a:t>
            </a:r>
            <a:r>
              <a:rPr lang="en-US" altLang="en-US" sz="2400" b="1">
                <a:solidFill>
                  <a:srgbClr val="0066FF"/>
                </a:solidFill>
              </a:rPr>
              <a:t> pruning:</a:t>
            </a:r>
            <a:r>
              <a:rPr lang="en-US" altLang="en-US" sz="2400" b="1"/>
              <a:t> </a:t>
            </a:r>
            <a:r>
              <a:rPr lang="en-US" altLang="en-US" sz="2400"/>
              <a:t>the basic idea is to prune portions of the search tree that cannot improve the utility value of the max or min node, by just considering the values of nodes seen so far.</a:t>
            </a:r>
          </a:p>
          <a:p>
            <a:endParaRPr lang="en-US" altLang="en-US" sz="2400"/>
          </a:p>
          <a:p>
            <a:r>
              <a:rPr lang="en-US" altLang="en-US" sz="2400"/>
              <a:t>Does it work?  Yes, in roughly cuts the branching factor from b to </a:t>
            </a:r>
            <a:r>
              <a:rPr lang="en-US" altLang="en-US" sz="2400">
                <a:sym typeface="Symbol" panose="05050102010706020507" pitchFamily="18" charset="2"/>
              </a:rPr>
              <a:t></a:t>
            </a:r>
            <a:r>
              <a:rPr lang="en-US" altLang="en-US" sz="2400"/>
              <a:t>b resulting in double as far look-ahead than pure minimax</a:t>
            </a:r>
            <a:endParaRPr lang="en-US" altLang="en-US" sz="24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70D755A0-82E4-B5F8-4F96-158EE335CFF9}"/>
              </a:ext>
            </a:extLst>
          </p:cNvPr>
          <p:cNvSpPr>
            <a:spLocks noGrp="1"/>
          </p:cNvSpPr>
          <p:nvPr>
            <p:ph type="sldNum" sz="quarter" idx="12"/>
          </p:nvPr>
        </p:nvSpPr>
        <p:spPr/>
        <p:txBody>
          <a:bodyPr/>
          <a:lstStyle/>
          <a:p>
            <a:pPr eaLnBrk="0" fontAlgn="base" hangingPunct="0">
              <a:spcAft>
                <a:spcPct val="0"/>
              </a:spcAft>
            </a:pPr>
            <a:fld id="{56A1EAB7-8FF1-47F6-B7A7-0A92F1FCE0BD}" type="slidenum">
              <a:rPr lang="en-US" altLang="en-US">
                <a:solidFill>
                  <a:srgbClr val="5E574E"/>
                </a:solidFill>
              </a:rPr>
              <a:pPr eaLnBrk="0" fontAlgn="base" hangingPunct="0">
                <a:spcAft>
                  <a:spcPct val="0"/>
                </a:spcAft>
              </a:pPr>
              <a:t>36</a:t>
            </a:fld>
            <a:endParaRPr lang="en-US" altLang="en-US">
              <a:solidFill>
                <a:srgbClr val="5E574E"/>
              </a:solidFill>
            </a:endParaRPr>
          </a:p>
        </p:txBody>
      </p:sp>
      <p:sp>
        <p:nvSpPr>
          <p:cNvPr id="203778" name="Rectangle 2">
            <a:extLst>
              <a:ext uri="{FF2B5EF4-FFF2-40B4-BE49-F238E27FC236}">
                <a16:creationId xmlns:a16="http://schemas.microsoft.com/office/drawing/2014/main" id="{F83ABF53-AAC5-E624-FD74-65BE85B473DA}"/>
              </a:ext>
            </a:extLst>
          </p:cNvPr>
          <p:cNvSpPr>
            <a:spLocks noGrp="1" noChangeArrowheads="1"/>
          </p:cNvSpPr>
          <p:nvPr>
            <p:ph type="title"/>
          </p:nvPr>
        </p:nvSpPr>
        <p:spPr>
          <a:noFill/>
          <a:ln/>
        </p:spPr>
        <p:txBody>
          <a:bodyPr/>
          <a:lstStyle/>
          <a:p>
            <a:r>
              <a:rPr lang="en-US" altLang="en-US" i="1">
                <a:sym typeface="Symbol" panose="05050102010706020507" pitchFamily="18" charset="2"/>
              </a:rPr>
              <a:t>-</a:t>
            </a:r>
            <a:r>
              <a:rPr lang="en-US" altLang="en-US"/>
              <a:t> pruning: example</a:t>
            </a:r>
          </a:p>
        </p:txBody>
      </p:sp>
      <p:sp>
        <p:nvSpPr>
          <p:cNvPr id="203781" name="AutoShape 5">
            <a:extLst>
              <a:ext uri="{FF2B5EF4-FFF2-40B4-BE49-F238E27FC236}">
                <a16:creationId xmlns:a16="http://schemas.microsoft.com/office/drawing/2014/main" id="{71E344E1-4339-16F8-A245-8B93EBFEBB9F}"/>
              </a:ext>
            </a:extLst>
          </p:cNvPr>
          <p:cNvSpPr>
            <a:spLocks noChangeArrowheads="1"/>
          </p:cNvSpPr>
          <p:nvPr/>
        </p:nvSpPr>
        <p:spPr bwMode="auto">
          <a:xfrm>
            <a:off x="6408738" y="1489075"/>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03782" name="AutoShape 6">
            <a:extLst>
              <a:ext uri="{FF2B5EF4-FFF2-40B4-BE49-F238E27FC236}">
                <a16:creationId xmlns:a16="http://schemas.microsoft.com/office/drawing/2014/main" id="{AD8AFBB3-0FFB-249E-87C9-567C82742589}"/>
              </a:ext>
            </a:extLst>
          </p:cNvPr>
          <p:cNvSpPr>
            <a:spLocks noChangeArrowheads="1"/>
          </p:cNvSpPr>
          <p:nvPr/>
        </p:nvSpPr>
        <p:spPr bwMode="auto">
          <a:xfrm>
            <a:off x="3981450" y="4343400"/>
            <a:ext cx="457200" cy="45720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03783" name="AutoShape 7">
            <a:extLst>
              <a:ext uri="{FF2B5EF4-FFF2-40B4-BE49-F238E27FC236}">
                <a16:creationId xmlns:a16="http://schemas.microsoft.com/office/drawing/2014/main" id="{69C1F60C-21BA-4D51-EBB4-4B1942AB035B}"/>
              </a:ext>
            </a:extLst>
          </p:cNvPr>
          <p:cNvSpPr>
            <a:spLocks noChangeArrowheads="1"/>
          </p:cNvSpPr>
          <p:nvPr/>
        </p:nvSpPr>
        <p:spPr bwMode="auto">
          <a:xfrm>
            <a:off x="4648200" y="4343400"/>
            <a:ext cx="457200" cy="45720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03784" name="AutoShape 8">
            <a:extLst>
              <a:ext uri="{FF2B5EF4-FFF2-40B4-BE49-F238E27FC236}">
                <a16:creationId xmlns:a16="http://schemas.microsoft.com/office/drawing/2014/main" id="{0F1ADCD6-1EAF-DE74-07EA-3A305567735E}"/>
              </a:ext>
            </a:extLst>
          </p:cNvPr>
          <p:cNvSpPr>
            <a:spLocks noChangeArrowheads="1"/>
          </p:cNvSpPr>
          <p:nvPr/>
        </p:nvSpPr>
        <p:spPr bwMode="auto">
          <a:xfrm>
            <a:off x="3352800" y="4343400"/>
            <a:ext cx="457200" cy="45720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03785" name="AutoShape 9">
            <a:extLst>
              <a:ext uri="{FF2B5EF4-FFF2-40B4-BE49-F238E27FC236}">
                <a16:creationId xmlns:a16="http://schemas.microsoft.com/office/drawing/2014/main" id="{3B2FD9D6-0122-1FD9-9118-57C65A84729F}"/>
              </a:ext>
            </a:extLst>
          </p:cNvPr>
          <p:cNvSpPr>
            <a:spLocks noChangeArrowheads="1"/>
          </p:cNvSpPr>
          <p:nvPr/>
        </p:nvSpPr>
        <p:spPr bwMode="auto">
          <a:xfrm flipV="1">
            <a:off x="3981450" y="2895600"/>
            <a:ext cx="457200" cy="45720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cxnSp>
        <p:nvCxnSpPr>
          <p:cNvPr id="203786" name="AutoShape 10">
            <a:extLst>
              <a:ext uri="{FF2B5EF4-FFF2-40B4-BE49-F238E27FC236}">
                <a16:creationId xmlns:a16="http://schemas.microsoft.com/office/drawing/2014/main" id="{B155F03D-2C24-0FA8-5D56-D48CB3AE667B}"/>
              </a:ext>
            </a:extLst>
          </p:cNvPr>
          <p:cNvCxnSpPr>
            <a:cxnSpLocks noChangeShapeType="1"/>
            <a:stCxn id="203781" idx="3"/>
            <a:endCxn id="203785" idx="3"/>
          </p:cNvCxnSpPr>
          <p:nvPr/>
        </p:nvCxnSpPr>
        <p:spPr bwMode="auto">
          <a:xfrm flipH="1">
            <a:off x="4208464" y="1946275"/>
            <a:ext cx="2428875" cy="9350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787" name="AutoShape 11">
            <a:extLst>
              <a:ext uri="{FF2B5EF4-FFF2-40B4-BE49-F238E27FC236}">
                <a16:creationId xmlns:a16="http://schemas.microsoft.com/office/drawing/2014/main" id="{3A602904-7D03-0073-1DEF-79B8AFE45406}"/>
              </a:ext>
            </a:extLst>
          </p:cNvPr>
          <p:cNvCxnSpPr>
            <a:cxnSpLocks noChangeShapeType="1"/>
            <a:stCxn id="203785" idx="0"/>
            <a:endCxn id="203784" idx="0"/>
          </p:cNvCxnSpPr>
          <p:nvPr/>
        </p:nvCxnSpPr>
        <p:spPr bwMode="auto">
          <a:xfrm flipH="1">
            <a:off x="3581401" y="3367089"/>
            <a:ext cx="627063" cy="9620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788" name="AutoShape 12">
            <a:extLst>
              <a:ext uri="{FF2B5EF4-FFF2-40B4-BE49-F238E27FC236}">
                <a16:creationId xmlns:a16="http://schemas.microsoft.com/office/drawing/2014/main" id="{D79A15DA-D237-04B0-988F-8C3C3EE7F590}"/>
              </a:ext>
            </a:extLst>
          </p:cNvPr>
          <p:cNvCxnSpPr>
            <a:cxnSpLocks noChangeShapeType="1"/>
            <a:stCxn id="203785" idx="0"/>
            <a:endCxn id="203782" idx="0"/>
          </p:cNvCxnSpPr>
          <p:nvPr/>
        </p:nvCxnSpPr>
        <p:spPr bwMode="auto">
          <a:xfrm>
            <a:off x="4208464" y="3367089"/>
            <a:ext cx="1587" cy="9620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789" name="AutoShape 13">
            <a:extLst>
              <a:ext uri="{FF2B5EF4-FFF2-40B4-BE49-F238E27FC236}">
                <a16:creationId xmlns:a16="http://schemas.microsoft.com/office/drawing/2014/main" id="{15A85161-695C-E46D-FE45-3F0A6EF9D648}"/>
              </a:ext>
            </a:extLst>
          </p:cNvPr>
          <p:cNvCxnSpPr>
            <a:cxnSpLocks noChangeShapeType="1"/>
            <a:stCxn id="203785" idx="0"/>
            <a:endCxn id="203783" idx="0"/>
          </p:cNvCxnSpPr>
          <p:nvPr/>
        </p:nvCxnSpPr>
        <p:spPr bwMode="auto">
          <a:xfrm>
            <a:off x="4208464" y="3367089"/>
            <a:ext cx="668337" cy="9620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790" name="Text Box 14">
            <a:extLst>
              <a:ext uri="{FF2B5EF4-FFF2-40B4-BE49-F238E27FC236}">
                <a16:creationId xmlns:a16="http://schemas.microsoft.com/office/drawing/2014/main" id="{BFF01BD2-72DE-1CD0-2DDC-D7A8362C9828}"/>
              </a:ext>
            </a:extLst>
          </p:cNvPr>
          <p:cNvSpPr txBox="1">
            <a:spLocks noChangeArrowheads="1"/>
          </p:cNvSpPr>
          <p:nvPr/>
        </p:nvSpPr>
        <p:spPr bwMode="auto">
          <a:xfrm>
            <a:off x="6934200" y="144780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 6</a:t>
            </a:r>
            <a:endParaRPr lang="en-US" altLang="en-US" sz="2400" b="1">
              <a:solidFill>
                <a:srgbClr val="000000"/>
              </a:solidFill>
              <a:latin typeface="Times New Roman" panose="02020603050405020304" pitchFamily="18" charset="0"/>
            </a:endParaRPr>
          </a:p>
        </p:txBody>
      </p:sp>
      <p:sp>
        <p:nvSpPr>
          <p:cNvPr id="203792" name="Text Box 16">
            <a:extLst>
              <a:ext uri="{FF2B5EF4-FFF2-40B4-BE49-F238E27FC236}">
                <a16:creationId xmlns:a16="http://schemas.microsoft.com/office/drawing/2014/main" id="{BF3E89F6-628F-8853-7097-E934D0786CF4}"/>
              </a:ext>
            </a:extLst>
          </p:cNvPr>
          <p:cNvSpPr txBox="1">
            <a:spLocks noChangeArrowheads="1"/>
          </p:cNvSpPr>
          <p:nvPr/>
        </p:nvSpPr>
        <p:spPr bwMode="auto">
          <a:xfrm>
            <a:off x="4495800" y="2895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6</a:t>
            </a:r>
            <a:endParaRPr lang="en-US" altLang="en-US" sz="2400" b="1">
              <a:solidFill>
                <a:srgbClr val="000000"/>
              </a:solidFill>
              <a:latin typeface="Times New Roman" panose="02020603050405020304" pitchFamily="18" charset="0"/>
            </a:endParaRPr>
          </a:p>
        </p:txBody>
      </p:sp>
      <p:sp>
        <p:nvSpPr>
          <p:cNvPr id="203793" name="Text Box 17">
            <a:extLst>
              <a:ext uri="{FF2B5EF4-FFF2-40B4-BE49-F238E27FC236}">
                <a16:creationId xmlns:a16="http://schemas.microsoft.com/office/drawing/2014/main" id="{3CAD1D4E-CB8E-84AF-27B6-2DDF2174269B}"/>
              </a:ext>
            </a:extLst>
          </p:cNvPr>
          <p:cNvSpPr txBox="1">
            <a:spLocks noChangeArrowheads="1"/>
          </p:cNvSpPr>
          <p:nvPr/>
        </p:nvSpPr>
        <p:spPr bwMode="auto">
          <a:xfrm>
            <a:off x="2057401" y="167640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MAX</a:t>
            </a:r>
            <a:endParaRPr lang="en-US" altLang="en-US" sz="2400" b="1">
              <a:solidFill>
                <a:srgbClr val="000000"/>
              </a:solidFill>
              <a:latin typeface="Times New Roman" panose="02020603050405020304" pitchFamily="18" charset="0"/>
            </a:endParaRPr>
          </a:p>
        </p:txBody>
      </p:sp>
      <p:sp>
        <p:nvSpPr>
          <p:cNvPr id="203794" name="Text Box 18">
            <a:extLst>
              <a:ext uri="{FF2B5EF4-FFF2-40B4-BE49-F238E27FC236}">
                <a16:creationId xmlns:a16="http://schemas.microsoft.com/office/drawing/2014/main" id="{E3F3421E-6392-B37C-B802-A526D3C7DFE5}"/>
              </a:ext>
            </a:extLst>
          </p:cNvPr>
          <p:cNvSpPr txBox="1">
            <a:spLocks noChangeArrowheads="1"/>
          </p:cNvSpPr>
          <p:nvPr/>
        </p:nvSpPr>
        <p:spPr bwMode="auto">
          <a:xfrm>
            <a:off x="339725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6</a:t>
            </a:r>
            <a:endParaRPr lang="en-US" altLang="en-US" sz="2400" b="1">
              <a:solidFill>
                <a:srgbClr val="000000"/>
              </a:solidFill>
              <a:latin typeface="Times New Roman" panose="02020603050405020304" pitchFamily="18" charset="0"/>
            </a:endParaRPr>
          </a:p>
        </p:txBody>
      </p:sp>
      <p:sp>
        <p:nvSpPr>
          <p:cNvPr id="203795" name="Text Box 19">
            <a:extLst>
              <a:ext uri="{FF2B5EF4-FFF2-40B4-BE49-F238E27FC236}">
                <a16:creationId xmlns:a16="http://schemas.microsoft.com/office/drawing/2014/main" id="{C07887F0-17B1-4428-F390-ABC6766BC94C}"/>
              </a:ext>
            </a:extLst>
          </p:cNvPr>
          <p:cNvSpPr txBox="1">
            <a:spLocks noChangeArrowheads="1"/>
          </p:cNvSpPr>
          <p:nvPr/>
        </p:nvSpPr>
        <p:spPr bwMode="auto">
          <a:xfrm>
            <a:off x="3962400" y="4876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12</a:t>
            </a:r>
            <a:endParaRPr lang="en-US" altLang="en-US" sz="2400" b="1">
              <a:solidFill>
                <a:srgbClr val="000000"/>
              </a:solidFill>
              <a:latin typeface="Times New Roman" panose="02020603050405020304" pitchFamily="18" charset="0"/>
            </a:endParaRPr>
          </a:p>
        </p:txBody>
      </p:sp>
      <p:sp>
        <p:nvSpPr>
          <p:cNvPr id="203796" name="Text Box 20">
            <a:extLst>
              <a:ext uri="{FF2B5EF4-FFF2-40B4-BE49-F238E27FC236}">
                <a16:creationId xmlns:a16="http://schemas.microsoft.com/office/drawing/2014/main" id="{07472F9A-E511-569D-E95A-63C5820F589F}"/>
              </a:ext>
            </a:extLst>
          </p:cNvPr>
          <p:cNvSpPr txBox="1">
            <a:spLocks noChangeArrowheads="1"/>
          </p:cNvSpPr>
          <p:nvPr/>
        </p:nvSpPr>
        <p:spPr bwMode="auto">
          <a:xfrm>
            <a:off x="472440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8</a:t>
            </a:r>
            <a:endParaRPr lang="en-US" altLang="en-US" sz="2400" b="1">
              <a:solidFill>
                <a:srgbClr val="000000"/>
              </a:solidFill>
              <a:latin typeface="Times New Roman" panose="02020603050405020304" pitchFamily="18" charset="0"/>
            </a:endParaRPr>
          </a:p>
        </p:txBody>
      </p:sp>
      <p:sp>
        <p:nvSpPr>
          <p:cNvPr id="203832" name="Text Box 56">
            <a:extLst>
              <a:ext uri="{FF2B5EF4-FFF2-40B4-BE49-F238E27FC236}">
                <a16:creationId xmlns:a16="http://schemas.microsoft.com/office/drawing/2014/main" id="{A85C91F3-156B-5674-85B8-A2178D50170F}"/>
              </a:ext>
            </a:extLst>
          </p:cNvPr>
          <p:cNvSpPr txBox="1">
            <a:spLocks noChangeArrowheads="1"/>
          </p:cNvSpPr>
          <p:nvPr/>
        </p:nvSpPr>
        <p:spPr bwMode="auto">
          <a:xfrm>
            <a:off x="2057401" y="28194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MIN</a:t>
            </a:r>
            <a:endParaRPr lang="en-US" altLang="en-US" sz="2400" b="1">
              <a:solidFill>
                <a:srgbClr val="000000"/>
              </a:solidFill>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BD702BCD-D0E9-852B-E6F4-48D763FAB7D9}"/>
              </a:ext>
            </a:extLst>
          </p:cNvPr>
          <p:cNvSpPr>
            <a:spLocks noGrp="1"/>
          </p:cNvSpPr>
          <p:nvPr>
            <p:ph type="sldNum" sz="quarter" idx="12"/>
          </p:nvPr>
        </p:nvSpPr>
        <p:spPr/>
        <p:txBody>
          <a:bodyPr/>
          <a:lstStyle/>
          <a:p>
            <a:pPr eaLnBrk="0" fontAlgn="base" hangingPunct="0">
              <a:spcAft>
                <a:spcPct val="0"/>
              </a:spcAft>
            </a:pPr>
            <a:fld id="{C2DCA372-7722-4CA5-8AA6-E29F5DE17A4D}" type="slidenum">
              <a:rPr lang="en-US" altLang="en-US">
                <a:solidFill>
                  <a:srgbClr val="5E574E"/>
                </a:solidFill>
              </a:rPr>
              <a:pPr eaLnBrk="0" fontAlgn="base" hangingPunct="0">
                <a:spcAft>
                  <a:spcPct val="0"/>
                </a:spcAft>
              </a:pPr>
              <a:t>37</a:t>
            </a:fld>
            <a:endParaRPr lang="en-US" altLang="en-US">
              <a:solidFill>
                <a:srgbClr val="5E574E"/>
              </a:solidFill>
            </a:endParaRPr>
          </a:p>
        </p:txBody>
      </p:sp>
      <p:sp>
        <p:nvSpPr>
          <p:cNvPr id="210946" name="Rectangle 2">
            <a:extLst>
              <a:ext uri="{FF2B5EF4-FFF2-40B4-BE49-F238E27FC236}">
                <a16:creationId xmlns:a16="http://schemas.microsoft.com/office/drawing/2014/main" id="{BAAB84DE-ED6E-6FF4-96E9-38DACFC6A0B8}"/>
              </a:ext>
            </a:extLst>
          </p:cNvPr>
          <p:cNvSpPr>
            <a:spLocks noGrp="1" noChangeArrowheads="1"/>
          </p:cNvSpPr>
          <p:nvPr>
            <p:ph type="title"/>
          </p:nvPr>
        </p:nvSpPr>
        <p:spPr>
          <a:noFill/>
          <a:ln/>
        </p:spPr>
        <p:txBody>
          <a:bodyPr/>
          <a:lstStyle/>
          <a:p>
            <a:r>
              <a:rPr lang="en-US" altLang="en-US" i="1">
                <a:sym typeface="Symbol" panose="05050102010706020507" pitchFamily="18" charset="2"/>
              </a:rPr>
              <a:t>-</a:t>
            </a:r>
            <a:r>
              <a:rPr lang="en-US" altLang="en-US"/>
              <a:t> pruning: example</a:t>
            </a:r>
          </a:p>
        </p:txBody>
      </p:sp>
      <p:sp>
        <p:nvSpPr>
          <p:cNvPr id="210947" name="AutoShape 3">
            <a:extLst>
              <a:ext uri="{FF2B5EF4-FFF2-40B4-BE49-F238E27FC236}">
                <a16:creationId xmlns:a16="http://schemas.microsoft.com/office/drawing/2014/main" id="{F7F8BD2B-C3E1-028B-B36F-BBBCE2D3A937}"/>
              </a:ext>
            </a:extLst>
          </p:cNvPr>
          <p:cNvSpPr>
            <a:spLocks noChangeArrowheads="1"/>
          </p:cNvSpPr>
          <p:nvPr/>
        </p:nvSpPr>
        <p:spPr bwMode="auto">
          <a:xfrm flipV="1">
            <a:off x="6408738" y="2895600"/>
            <a:ext cx="457200" cy="45720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0948" name="AutoShape 4">
            <a:extLst>
              <a:ext uri="{FF2B5EF4-FFF2-40B4-BE49-F238E27FC236}">
                <a16:creationId xmlns:a16="http://schemas.microsoft.com/office/drawing/2014/main" id="{C6BBA148-540A-B6A2-1922-1FEE3E3B787B}"/>
              </a:ext>
            </a:extLst>
          </p:cNvPr>
          <p:cNvSpPr>
            <a:spLocks noChangeArrowheads="1"/>
          </p:cNvSpPr>
          <p:nvPr/>
        </p:nvSpPr>
        <p:spPr bwMode="auto">
          <a:xfrm>
            <a:off x="6408738" y="1489075"/>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0949" name="AutoShape 5">
            <a:extLst>
              <a:ext uri="{FF2B5EF4-FFF2-40B4-BE49-F238E27FC236}">
                <a16:creationId xmlns:a16="http://schemas.microsoft.com/office/drawing/2014/main" id="{F0888F6A-52EE-D3EF-C986-69EAE78E6B02}"/>
              </a:ext>
            </a:extLst>
          </p:cNvPr>
          <p:cNvSpPr>
            <a:spLocks noChangeArrowheads="1"/>
          </p:cNvSpPr>
          <p:nvPr/>
        </p:nvSpPr>
        <p:spPr bwMode="auto">
          <a:xfrm>
            <a:off x="398145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0950" name="AutoShape 6">
            <a:extLst>
              <a:ext uri="{FF2B5EF4-FFF2-40B4-BE49-F238E27FC236}">
                <a16:creationId xmlns:a16="http://schemas.microsoft.com/office/drawing/2014/main" id="{5F44DC12-AB36-FC27-EB99-4878FF036CC3}"/>
              </a:ext>
            </a:extLst>
          </p:cNvPr>
          <p:cNvSpPr>
            <a:spLocks noChangeArrowheads="1"/>
          </p:cNvSpPr>
          <p:nvPr/>
        </p:nvSpPr>
        <p:spPr bwMode="auto">
          <a:xfrm>
            <a:off x="46482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0951" name="AutoShape 7">
            <a:extLst>
              <a:ext uri="{FF2B5EF4-FFF2-40B4-BE49-F238E27FC236}">
                <a16:creationId xmlns:a16="http://schemas.microsoft.com/office/drawing/2014/main" id="{0D670ED8-E09A-F0C9-9AAD-2B8494A179EF}"/>
              </a:ext>
            </a:extLst>
          </p:cNvPr>
          <p:cNvSpPr>
            <a:spLocks noChangeArrowheads="1"/>
          </p:cNvSpPr>
          <p:nvPr/>
        </p:nvSpPr>
        <p:spPr bwMode="auto">
          <a:xfrm>
            <a:off x="33528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0952" name="AutoShape 8">
            <a:extLst>
              <a:ext uri="{FF2B5EF4-FFF2-40B4-BE49-F238E27FC236}">
                <a16:creationId xmlns:a16="http://schemas.microsoft.com/office/drawing/2014/main" id="{900C6359-310B-C52E-02E7-76D0F68AC1B8}"/>
              </a:ext>
            </a:extLst>
          </p:cNvPr>
          <p:cNvSpPr>
            <a:spLocks noChangeArrowheads="1"/>
          </p:cNvSpPr>
          <p:nvPr/>
        </p:nvSpPr>
        <p:spPr bwMode="auto">
          <a:xfrm flipV="1">
            <a:off x="3981450" y="28956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cxnSp>
        <p:nvCxnSpPr>
          <p:cNvPr id="210953" name="AutoShape 9">
            <a:extLst>
              <a:ext uri="{FF2B5EF4-FFF2-40B4-BE49-F238E27FC236}">
                <a16:creationId xmlns:a16="http://schemas.microsoft.com/office/drawing/2014/main" id="{DE2CCF43-D8C9-D0CA-84F4-C8291882950A}"/>
              </a:ext>
            </a:extLst>
          </p:cNvPr>
          <p:cNvCxnSpPr>
            <a:cxnSpLocks noChangeShapeType="1"/>
            <a:stCxn id="210948" idx="3"/>
            <a:endCxn id="210952" idx="3"/>
          </p:cNvCxnSpPr>
          <p:nvPr/>
        </p:nvCxnSpPr>
        <p:spPr bwMode="auto">
          <a:xfrm flipH="1">
            <a:off x="4208464" y="1946276"/>
            <a:ext cx="2428875" cy="949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54" name="AutoShape 10">
            <a:extLst>
              <a:ext uri="{FF2B5EF4-FFF2-40B4-BE49-F238E27FC236}">
                <a16:creationId xmlns:a16="http://schemas.microsoft.com/office/drawing/2014/main" id="{8AB1A9AF-5D74-39BF-A268-AE5B7E03EE51}"/>
              </a:ext>
            </a:extLst>
          </p:cNvPr>
          <p:cNvCxnSpPr>
            <a:cxnSpLocks noChangeShapeType="1"/>
            <a:stCxn id="210952" idx="0"/>
            <a:endCxn id="210951" idx="0"/>
          </p:cNvCxnSpPr>
          <p:nvPr/>
        </p:nvCxnSpPr>
        <p:spPr bwMode="auto">
          <a:xfrm flipH="1">
            <a:off x="3581401" y="3352800"/>
            <a:ext cx="627063"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55" name="AutoShape 11">
            <a:extLst>
              <a:ext uri="{FF2B5EF4-FFF2-40B4-BE49-F238E27FC236}">
                <a16:creationId xmlns:a16="http://schemas.microsoft.com/office/drawing/2014/main" id="{5396ED03-FDD9-2D69-0DB5-261C925124BF}"/>
              </a:ext>
            </a:extLst>
          </p:cNvPr>
          <p:cNvCxnSpPr>
            <a:cxnSpLocks noChangeShapeType="1"/>
            <a:stCxn id="210952" idx="0"/>
            <a:endCxn id="210949" idx="0"/>
          </p:cNvCxnSpPr>
          <p:nvPr/>
        </p:nvCxnSpPr>
        <p:spPr bwMode="auto">
          <a:xfrm>
            <a:off x="4208464" y="3352800"/>
            <a:ext cx="1587"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56" name="AutoShape 12">
            <a:extLst>
              <a:ext uri="{FF2B5EF4-FFF2-40B4-BE49-F238E27FC236}">
                <a16:creationId xmlns:a16="http://schemas.microsoft.com/office/drawing/2014/main" id="{A817E5F9-3CF3-46E5-DAA1-F71B42ADE6AC}"/>
              </a:ext>
            </a:extLst>
          </p:cNvPr>
          <p:cNvCxnSpPr>
            <a:cxnSpLocks noChangeShapeType="1"/>
            <a:stCxn id="210952" idx="0"/>
            <a:endCxn id="210950" idx="0"/>
          </p:cNvCxnSpPr>
          <p:nvPr/>
        </p:nvCxnSpPr>
        <p:spPr bwMode="auto">
          <a:xfrm>
            <a:off x="4208464" y="3352800"/>
            <a:ext cx="668337"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0957" name="Text Box 13">
            <a:extLst>
              <a:ext uri="{FF2B5EF4-FFF2-40B4-BE49-F238E27FC236}">
                <a16:creationId xmlns:a16="http://schemas.microsoft.com/office/drawing/2014/main" id="{DFAA3A94-0638-0F7A-D5C6-FE8D774A64B9}"/>
              </a:ext>
            </a:extLst>
          </p:cNvPr>
          <p:cNvSpPr txBox="1">
            <a:spLocks noChangeArrowheads="1"/>
          </p:cNvSpPr>
          <p:nvPr/>
        </p:nvSpPr>
        <p:spPr bwMode="auto">
          <a:xfrm>
            <a:off x="6934200" y="144780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 6</a:t>
            </a:r>
            <a:endParaRPr lang="en-US" altLang="en-US" sz="2400" b="1">
              <a:solidFill>
                <a:srgbClr val="000000"/>
              </a:solidFill>
              <a:latin typeface="Times New Roman" panose="02020603050405020304" pitchFamily="18" charset="0"/>
            </a:endParaRPr>
          </a:p>
        </p:txBody>
      </p:sp>
      <p:sp>
        <p:nvSpPr>
          <p:cNvPr id="210958" name="Text Box 14">
            <a:extLst>
              <a:ext uri="{FF2B5EF4-FFF2-40B4-BE49-F238E27FC236}">
                <a16:creationId xmlns:a16="http://schemas.microsoft.com/office/drawing/2014/main" id="{5A6561A2-688E-0433-0DC8-8CC5862D18BC}"/>
              </a:ext>
            </a:extLst>
          </p:cNvPr>
          <p:cNvSpPr txBox="1">
            <a:spLocks noChangeArrowheads="1"/>
          </p:cNvSpPr>
          <p:nvPr/>
        </p:nvSpPr>
        <p:spPr bwMode="auto">
          <a:xfrm>
            <a:off x="4495800" y="2895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6</a:t>
            </a:r>
            <a:endParaRPr lang="en-US" altLang="en-US" sz="2400" b="1">
              <a:solidFill>
                <a:srgbClr val="000000"/>
              </a:solidFill>
              <a:latin typeface="Times New Roman" panose="02020603050405020304" pitchFamily="18" charset="0"/>
            </a:endParaRPr>
          </a:p>
        </p:txBody>
      </p:sp>
      <p:sp>
        <p:nvSpPr>
          <p:cNvPr id="210959" name="Text Box 15">
            <a:extLst>
              <a:ext uri="{FF2B5EF4-FFF2-40B4-BE49-F238E27FC236}">
                <a16:creationId xmlns:a16="http://schemas.microsoft.com/office/drawing/2014/main" id="{29530714-DAB1-11EA-1505-4808A20A70C1}"/>
              </a:ext>
            </a:extLst>
          </p:cNvPr>
          <p:cNvSpPr txBox="1">
            <a:spLocks noChangeArrowheads="1"/>
          </p:cNvSpPr>
          <p:nvPr/>
        </p:nvSpPr>
        <p:spPr bwMode="auto">
          <a:xfrm>
            <a:off x="2057401" y="167640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MAX</a:t>
            </a:r>
            <a:endParaRPr lang="en-US" altLang="en-US" sz="2400" b="1">
              <a:solidFill>
                <a:srgbClr val="000000"/>
              </a:solidFill>
              <a:latin typeface="Times New Roman" panose="02020603050405020304" pitchFamily="18" charset="0"/>
            </a:endParaRPr>
          </a:p>
        </p:txBody>
      </p:sp>
      <p:sp>
        <p:nvSpPr>
          <p:cNvPr id="210960" name="Text Box 16">
            <a:extLst>
              <a:ext uri="{FF2B5EF4-FFF2-40B4-BE49-F238E27FC236}">
                <a16:creationId xmlns:a16="http://schemas.microsoft.com/office/drawing/2014/main" id="{49B28033-517C-1D4C-D3EE-7B3834418F28}"/>
              </a:ext>
            </a:extLst>
          </p:cNvPr>
          <p:cNvSpPr txBox="1">
            <a:spLocks noChangeArrowheads="1"/>
          </p:cNvSpPr>
          <p:nvPr/>
        </p:nvSpPr>
        <p:spPr bwMode="auto">
          <a:xfrm>
            <a:off x="339725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6</a:t>
            </a:r>
            <a:endParaRPr lang="en-US" altLang="en-US" sz="2400" b="1">
              <a:solidFill>
                <a:srgbClr val="000000"/>
              </a:solidFill>
              <a:latin typeface="Times New Roman" panose="02020603050405020304" pitchFamily="18" charset="0"/>
            </a:endParaRPr>
          </a:p>
        </p:txBody>
      </p:sp>
      <p:sp>
        <p:nvSpPr>
          <p:cNvPr id="210961" name="Text Box 17">
            <a:extLst>
              <a:ext uri="{FF2B5EF4-FFF2-40B4-BE49-F238E27FC236}">
                <a16:creationId xmlns:a16="http://schemas.microsoft.com/office/drawing/2014/main" id="{DF77D8E2-CCB2-93C0-A47E-6C46FD5EC8C1}"/>
              </a:ext>
            </a:extLst>
          </p:cNvPr>
          <p:cNvSpPr txBox="1">
            <a:spLocks noChangeArrowheads="1"/>
          </p:cNvSpPr>
          <p:nvPr/>
        </p:nvSpPr>
        <p:spPr bwMode="auto">
          <a:xfrm>
            <a:off x="3962400" y="4876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12</a:t>
            </a:r>
            <a:endParaRPr lang="en-US" altLang="en-US" sz="2400" b="1">
              <a:solidFill>
                <a:srgbClr val="000000"/>
              </a:solidFill>
              <a:latin typeface="Times New Roman" panose="02020603050405020304" pitchFamily="18" charset="0"/>
            </a:endParaRPr>
          </a:p>
        </p:txBody>
      </p:sp>
      <p:sp>
        <p:nvSpPr>
          <p:cNvPr id="210962" name="Text Box 18">
            <a:extLst>
              <a:ext uri="{FF2B5EF4-FFF2-40B4-BE49-F238E27FC236}">
                <a16:creationId xmlns:a16="http://schemas.microsoft.com/office/drawing/2014/main" id="{5BED8F8A-F8E7-153A-A40F-8B03C4F65B98}"/>
              </a:ext>
            </a:extLst>
          </p:cNvPr>
          <p:cNvSpPr txBox="1">
            <a:spLocks noChangeArrowheads="1"/>
          </p:cNvSpPr>
          <p:nvPr/>
        </p:nvSpPr>
        <p:spPr bwMode="auto">
          <a:xfrm>
            <a:off x="472440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8</a:t>
            </a:r>
            <a:endParaRPr lang="en-US" altLang="en-US" sz="2400" b="1">
              <a:solidFill>
                <a:srgbClr val="000000"/>
              </a:solidFill>
              <a:latin typeface="Times New Roman" panose="02020603050405020304" pitchFamily="18" charset="0"/>
            </a:endParaRPr>
          </a:p>
        </p:txBody>
      </p:sp>
      <p:sp>
        <p:nvSpPr>
          <p:cNvPr id="210963" name="AutoShape 19">
            <a:extLst>
              <a:ext uri="{FF2B5EF4-FFF2-40B4-BE49-F238E27FC236}">
                <a16:creationId xmlns:a16="http://schemas.microsoft.com/office/drawing/2014/main" id="{62C93056-EE3E-C278-3E87-B1B9D92AC7D1}"/>
              </a:ext>
            </a:extLst>
          </p:cNvPr>
          <p:cNvSpPr>
            <a:spLocks noChangeArrowheads="1"/>
          </p:cNvSpPr>
          <p:nvPr/>
        </p:nvSpPr>
        <p:spPr bwMode="auto">
          <a:xfrm>
            <a:off x="5791200" y="4343400"/>
            <a:ext cx="457200" cy="45720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nvGrpSpPr>
          <p:cNvPr id="210964" name="Group 20">
            <a:extLst>
              <a:ext uri="{FF2B5EF4-FFF2-40B4-BE49-F238E27FC236}">
                <a16:creationId xmlns:a16="http://schemas.microsoft.com/office/drawing/2014/main" id="{7BF6403A-CE28-37A0-A0C4-CBB7B0D9A959}"/>
              </a:ext>
            </a:extLst>
          </p:cNvPr>
          <p:cNvGrpSpPr>
            <a:grpSpLocks/>
          </p:cNvGrpSpPr>
          <p:nvPr/>
        </p:nvGrpSpPr>
        <p:grpSpPr bwMode="auto">
          <a:xfrm>
            <a:off x="6561138" y="4572000"/>
            <a:ext cx="152400" cy="152400"/>
            <a:chOff x="3600" y="2880"/>
            <a:chExt cx="96" cy="96"/>
          </a:xfrm>
        </p:grpSpPr>
        <p:sp>
          <p:nvSpPr>
            <p:cNvPr id="210965" name="Line 21">
              <a:extLst>
                <a:ext uri="{FF2B5EF4-FFF2-40B4-BE49-F238E27FC236}">
                  <a16:creationId xmlns:a16="http://schemas.microsoft.com/office/drawing/2014/main" id="{A20A7F66-4EA7-E5DC-DFE0-CBA26DB2F99C}"/>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0966" name="Line 22">
              <a:extLst>
                <a:ext uri="{FF2B5EF4-FFF2-40B4-BE49-F238E27FC236}">
                  <a16:creationId xmlns:a16="http://schemas.microsoft.com/office/drawing/2014/main" id="{5D0CBF73-6AA8-DD54-9EE8-9577D0BF8C34}"/>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210967" name="Group 23">
            <a:extLst>
              <a:ext uri="{FF2B5EF4-FFF2-40B4-BE49-F238E27FC236}">
                <a16:creationId xmlns:a16="http://schemas.microsoft.com/office/drawing/2014/main" id="{1B4D4384-5F2A-DA3F-CEE8-BA0FB1C25824}"/>
              </a:ext>
            </a:extLst>
          </p:cNvPr>
          <p:cNvGrpSpPr>
            <a:grpSpLocks/>
          </p:cNvGrpSpPr>
          <p:nvPr/>
        </p:nvGrpSpPr>
        <p:grpSpPr bwMode="auto">
          <a:xfrm>
            <a:off x="7162800" y="4572000"/>
            <a:ext cx="152400" cy="152400"/>
            <a:chOff x="3600" y="2880"/>
            <a:chExt cx="96" cy="96"/>
          </a:xfrm>
        </p:grpSpPr>
        <p:sp>
          <p:nvSpPr>
            <p:cNvPr id="210968" name="Line 24">
              <a:extLst>
                <a:ext uri="{FF2B5EF4-FFF2-40B4-BE49-F238E27FC236}">
                  <a16:creationId xmlns:a16="http://schemas.microsoft.com/office/drawing/2014/main" id="{CBE9F7AB-7057-7D2C-EEB0-9ED90B9BF2A7}"/>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0969" name="Line 25">
              <a:extLst>
                <a:ext uri="{FF2B5EF4-FFF2-40B4-BE49-F238E27FC236}">
                  <a16:creationId xmlns:a16="http://schemas.microsoft.com/office/drawing/2014/main" id="{9453567B-A798-3E5F-AA48-431708967AAC}"/>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cxnSp>
        <p:nvCxnSpPr>
          <p:cNvPr id="210970" name="AutoShape 26">
            <a:extLst>
              <a:ext uri="{FF2B5EF4-FFF2-40B4-BE49-F238E27FC236}">
                <a16:creationId xmlns:a16="http://schemas.microsoft.com/office/drawing/2014/main" id="{A8B8D84A-2F9C-B366-6CAC-C8DE078CA10B}"/>
              </a:ext>
            </a:extLst>
          </p:cNvPr>
          <p:cNvCxnSpPr>
            <a:cxnSpLocks noChangeShapeType="1"/>
            <a:stCxn id="210947" idx="0"/>
            <a:endCxn id="210963" idx="0"/>
          </p:cNvCxnSpPr>
          <p:nvPr/>
        </p:nvCxnSpPr>
        <p:spPr bwMode="auto">
          <a:xfrm flipH="1">
            <a:off x="6019800" y="3367089"/>
            <a:ext cx="615950" cy="9620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71" name="AutoShape 27">
            <a:extLst>
              <a:ext uri="{FF2B5EF4-FFF2-40B4-BE49-F238E27FC236}">
                <a16:creationId xmlns:a16="http://schemas.microsoft.com/office/drawing/2014/main" id="{19D38609-1759-2EF2-4ADD-65F1D96988AB}"/>
              </a:ext>
            </a:extLst>
          </p:cNvPr>
          <p:cNvCxnSpPr>
            <a:cxnSpLocks noChangeShapeType="1"/>
            <a:stCxn id="210947" idx="0"/>
          </p:cNvCxnSpPr>
          <p:nvPr/>
        </p:nvCxnSpPr>
        <p:spPr bwMode="auto">
          <a:xfrm flipH="1">
            <a:off x="6629400" y="3367088"/>
            <a:ext cx="6350" cy="9906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72" name="AutoShape 28">
            <a:extLst>
              <a:ext uri="{FF2B5EF4-FFF2-40B4-BE49-F238E27FC236}">
                <a16:creationId xmlns:a16="http://schemas.microsoft.com/office/drawing/2014/main" id="{36AB3005-D410-337E-D577-ED4072E1697D}"/>
              </a:ext>
            </a:extLst>
          </p:cNvPr>
          <p:cNvCxnSpPr>
            <a:cxnSpLocks noChangeShapeType="1"/>
            <a:stCxn id="210947" idx="0"/>
          </p:cNvCxnSpPr>
          <p:nvPr/>
        </p:nvCxnSpPr>
        <p:spPr bwMode="auto">
          <a:xfrm>
            <a:off x="6635750" y="3367088"/>
            <a:ext cx="527050" cy="9906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73" name="AutoShape 29">
            <a:extLst>
              <a:ext uri="{FF2B5EF4-FFF2-40B4-BE49-F238E27FC236}">
                <a16:creationId xmlns:a16="http://schemas.microsoft.com/office/drawing/2014/main" id="{56583DD1-014B-1DC6-B4B0-CBCF8A9297FF}"/>
              </a:ext>
            </a:extLst>
          </p:cNvPr>
          <p:cNvCxnSpPr>
            <a:cxnSpLocks noChangeShapeType="1"/>
            <a:stCxn id="210948" idx="3"/>
            <a:endCxn id="210947" idx="3"/>
          </p:cNvCxnSpPr>
          <p:nvPr/>
        </p:nvCxnSpPr>
        <p:spPr bwMode="auto">
          <a:xfrm flipH="1">
            <a:off x="6635750" y="1946275"/>
            <a:ext cx="1588" cy="9350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0974" name="Text Box 30">
            <a:extLst>
              <a:ext uri="{FF2B5EF4-FFF2-40B4-BE49-F238E27FC236}">
                <a16:creationId xmlns:a16="http://schemas.microsoft.com/office/drawing/2014/main" id="{C4BFE61A-B6A9-39E6-9A2E-DFC9AF685BA2}"/>
              </a:ext>
            </a:extLst>
          </p:cNvPr>
          <p:cNvSpPr txBox="1">
            <a:spLocks noChangeArrowheads="1"/>
          </p:cNvSpPr>
          <p:nvPr/>
        </p:nvSpPr>
        <p:spPr bwMode="auto">
          <a:xfrm>
            <a:off x="586740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2</a:t>
            </a:r>
            <a:endParaRPr lang="en-US" altLang="en-US" sz="2400" b="1">
              <a:solidFill>
                <a:srgbClr val="000000"/>
              </a:solidFill>
              <a:latin typeface="Times New Roman" panose="02020603050405020304" pitchFamily="18" charset="0"/>
            </a:endParaRPr>
          </a:p>
        </p:txBody>
      </p:sp>
      <p:sp>
        <p:nvSpPr>
          <p:cNvPr id="210975" name="Text Box 31">
            <a:extLst>
              <a:ext uri="{FF2B5EF4-FFF2-40B4-BE49-F238E27FC236}">
                <a16:creationId xmlns:a16="http://schemas.microsoft.com/office/drawing/2014/main" id="{93462F54-E363-8B92-30AA-DA8695DCF372}"/>
              </a:ext>
            </a:extLst>
          </p:cNvPr>
          <p:cNvSpPr txBox="1">
            <a:spLocks noChangeArrowheads="1"/>
          </p:cNvSpPr>
          <p:nvPr/>
        </p:nvSpPr>
        <p:spPr bwMode="auto">
          <a:xfrm flipH="1">
            <a:off x="6861175" y="289560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 2</a:t>
            </a:r>
            <a:endParaRPr lang="en-US" altLang="en-US" sz="2400" b="1">
              <a:solidFill>
                <a:srgbClr val="000000"/>
              </a:solidFill>
              <a:latin typeface="Times New Roman" panose="02020603050405020304" pitchFamily="18" charset="0"/>
            </a:endParaRPr>
          </a:p>
        </p:txBody>
      </p:sp>
      <p:sp>
        <p:nvSpPr>
          <p:cNvPr id="210990" name="Text Box 46">
            <a:extLst>
              <a:ext uri="{FF2B5EF4-FFF2-40B4-BE49-F238E27FC236}">
                <a16:creationId xmlns:a16="http://schemas.microsoft.com/office/drawing/2014/main" id="{45FF0609-7490-B804-6E5C-7A1EDBFE52B8}"/>
              </a:ext>
            </a:extLst>
          </p:cNvPr>
          <p:cNvSpPr txBox="1">
            <a:spLocks noChangeArrowheads="1"/>
          </p:cNvSpPr>
          <p:nvPr/>
        </p:nvSpPr>
        <p:spPr bwMode="auto">
          <a:xfrm>
            <a:off x="2057401" y="28194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MIN</a:t>
            </a:r>
            <a:endParaRPr lang="en-US" altLang="en-US" sz="2400" b="1">
              <a:solidFill>
                <a:srgbClr val="000000"/>
              </a:solidFill>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1877FDAC-AAB1-A7A8-DBB7-D3ABA3E553E7}"/>
              </a:ext>
            </a:extLst>
          </p:cNvPr>
          <p:cNvSpPr>
            <a:spLocks noGrp="1"/>
          </p:cNvSpPr>
          <p:nvPr>
            <p:ph type="sldNum" sz="quarter" idx="12"/>
          </p:nvPr>
        </p:nvSpPr>
        <p:spPr/>
        <p:txBody>
          <a:bodyPr/>
          <a:lstStyle/>
          <a:p>
            <a:pPr eaLnBrk="0" fontAlgn="base" hangingPunct="0">
              <a:spcAft>
                <a:spcPct val="0"/>
              </a:spcAft>
            </a:pPr>
            <a:fld id="{E3D68951-045F-4A81-A985-433399EC33CC}" type="slidenum">
              <a:rPr lang="en-US" altLang="en-US">
                <a:solidFill>
                  <a:srgbClr val="5E574E"/>
                </a:solidFill>
              </a:rPr>
              <a:pPr eaLnBrk="0" fontAlgn="base" hangingPunct="0">
                <a:spcAft>
                  <a:spcPct val="0"/>
                </a:spcAft>
              </a:pPr>
              <a:t>38</a:t>
            </a:fld>
            <a:endParaRPr lang="en-US" altLang="en-US">
              <a:solidFill>
                <a:srgbClr val="5E574E"/>
              </a:solidFill>
            </a:endParaRPr>
          </a:p>
        </p:txBody>
      </p:sp>
      <p:sp>
        <p:nvSpPr>
          <p:cNvPr id="211970" name="Rectangle 2">
            <a:extLst>
              <a:ext uri="{FF2B5EF4-FFF2-40B4-BE49-F238E27FC236}">
                <a16:creationId xmlns:a16="http://schemas.microsoft.com/office/drawing/2014/main" id="{D7049E39-64DD-F501-D5E9-7DD8910A0F78}"/>
              </a:ext>
            </a:extLst>
          </p:cNvPr>
          <p:cNvSpPr>
            <a:spLocks noGrp="1" noChangeArrowheads="1"/>
          </p:cNvSpPr>
          <p:nvPr>
            <p:ph type="title"/>
          </p:nvPr>
        </p:nvSpPr>
        <p:spPr>
          <a:noFill/>
          <a:ln/>
        </p:spPr>
        <p:txBody>
          <a:bodyPr/>
          <a:lstStyle/>
          <a:p>
            <a:r>
              <a:rPr lang="en-US" altLang="en-US" i="1">
                <a:sym typeface="Symbol" panose="05050102010706020507" pitchFamily="18" charset="2"/>
              </a:rPr>
              <a:t>-</a:t>
            </a:r>
            <a:r>
              <a:rPr lang="en-US" altLang="en-US"/>
              <a:t> pruning: example</a:t>
            </a:r>
          </a:p>
        </p:txBody>
      </p:sp>
      <p:sp>
        <p:nvSpPr>
          <p:cNvPr id="211971" name="AutoShape 3">
            <a:extLst>
              <a:ext uri="{FF2B5EF4-FFF2-40B4-BE49-F238E27FC236}">
                <a16:creationId xmlns:a16="http://schemas.microsoft.com/office/drawing/2014/main" id="{C69EFE69-9CF2-B1AE-E2C7-56E3CF490958}"/>
              </a:ext>
            </a:extLst>
          </p:cNvPr>
          <p:cNvSpPr>
            <a:spLocks noChangeArrowheads="1"/>
          </p:cNvSpPr>
          <p:nvPr/>
        </p:nvSpPr>
        <p:spPr bwMode="auto">
          <a:xfrm flipV="1">
            <a:off x="6408738" y="28956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1972" name="AutoShape 4">
            <a:extLst>
              <a:ext uri="{FF2B5EF4-FFF2-40B4-BE49-F238E27FC236}">
                <a16:creationId xmlns:a16="http://schemas.microsoft.com/office/drawing/2014/main" id="{B088026E-F407-F27B-6898-9870F8679180}"/>
              </a:ext>
            </a:extLst>
          </p:cNvPr>
          <p:cNvSpPr>
            <a:spLocks noChangeArrowheads="1"/>
          </p:cNvSpPr>
          <p:nvPr/>
        </p:nvSpPr>
        <p:spPr bwMode="auto">
          <a:xfrm>
            <a:off x="6408738" y="1489075"/>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1973" name="AutoShape 5">
            <a:extLst>
              <a:ext uri="{FF2B5EF4-FFF2-40B4-BE49-F238E27FC236}">
                <a16:creationId xmlns:a16="http://schemas.microsoft.com/office/drawing/2014/main" id="{B40F4978-1F57-86CF-D53A-D86EE2EC0C3A}"/>
              </a:ext>
            </a:extLst>
          </p:cNvPr>
          <p:cNvSpPr>
            <a:spLocks noChangeArrowheads="1"/>
          </p:cNvSpPr>
          <p:nvPr/>
        </p:nvSpPr>
        <p:spPr bwMode="auto">
          <a:xfrm>
            <a:off x="398145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1974" name="AutoShape 6">
            <a:extLst>
              <a:ext uri="{FF2B5EF4-FFF2-40B4-BE49-F238E27FC236}">
                <a16:creationId xmlns:a16="http://schemas.microsoft.com/office/drawing/2014/main" id="{3FC6AE38-F232-9529-3480-4B357B33BF06}"/>
              </a:ext>
            </a:extLst>
          </p:cNvPr>
          <p:cNvSpPr>
            <a:spLocks noChangeArrowheads="1"/>
          </p:cNvSpPr>
          <p:nvPr/>
        </p:nvSpPr>
        <p:spPr bwMode="auto">
          <a:xfrm>
            <a:off x="46482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1975" name="AutoShape 7">
            <a:extLst>
              <a:ext uri="{FF2B5EF4-FFF2-40B4-BE49-F238E27FC236}">
                <a16:creationId xmlns:a16="http://schemas.microsoft.com/office/drawing/2014/main" id="{CD5C067F-2E80-3DDB-EB29-570AD823E633}"/>
              </a:ext>
            </a:extLst>
          </p:cNvPr>
          <p:cNvSpPr>
            <a:spLocks noChangeArrowheads="1"/>
          </p:cNvSpPr>
          <p:nvPr/>
        </p:nvSpPr>
        <p:spPr bwMode="auto">
          <a:xfrm>
            <a:off x="33528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1976" name="AutoShape 8">
            <a:extLst>
              <a:ext uri="{FF2B5EF4-FFF2-40B4-BE49-F238E27FC236}">
                <a16:creationId xmlns:a16="http://schemas.microsoft.com/office/drawing/2014/main" id="{2C206E5E-74A1-D5BC-C5CA-851574CF5DBB}"/>
              </a:ext>
            </a:extLst>
          </p:cNvPr>
          <p:cNvSpPr>
            <a:spLocks noChangeArrowheads="1"/>
          </p:cNvSpPr>
          <p:nvPr/>
        </p:nvSpPr>
        <p:spPr bwMode="auto">
          <a:xfrm flipV="1">
            <a:off x="3981450" y="28956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cxnSp>
        <p:nvCxnSpPr>
          <p:cNvPr id="211977" name="AutoShape 9">
            <a:extLst>
              <a:ext uri="{FF2B5EF4-FFF2-40B4-BE49-F238E27FC236}">
                <a16:creationId xmlns:a16="http://schemas.microsoft.com/office/drawing/2014/main" id="{5780FB62-43F1-98BD-2DC1-6F2644777DAA}"/>
              </a:ext>
            </a:extLst>
          </p:cNvPr>
          <p:cNvCxnSpPr>
            <a:cxnSpLocks noChangeShapeType="1"/>
            <a:stCxn id="211972" idx="3"/>
            <a:endCxn id="211976" idx="3"/>
          </p:cNvCxnSpPr>
          <p:nvPr/>
        </p:nvCxnSpPr>
        <p:spPr bwMode="auto">
          <a:xfrm flipH="1">
            <a:off x="4208464" y="1946276"/>
            <a:ext cx="2428875" cy="949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978" name="AutoShape 10">
            <a:extLst>
              <a:ext uri="{FF2B5EF4-FFF2-40B4-BE49-F238E27FC236}">
                <a16:creationId xmlns:a16="http://schemas.microsoft.com/office/drawing/2014/main" id="{4EA0C846-51E2-3AD5-73DF-0D88EEE607EA}"/>
              </a:ext>
            </a:extLst>
          </p:cNvPr>
          <p:cNvCxnSpPr>
            <a:cxnSpLocks noChangeShapeType="1"/>
            <a:stCxn id="211976" idx="0"/>
            <a:endCxn id="211975" idx="0"/>
          </p:cNvCxnSpPr>
          <p:nvPr/>
        </p:nvCxnSpPr>
        <p:spPr bwMode="auto">
          <a:xfrm flipH="1">
            <a:off x="3581401" y="3352800"/>
            <a:ext cx="627063"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979" name="AutoShape 11">
            <a:extLst>
              <a:ext uri="{FF2B5EF4-FFF2-40B4-BE49-F238E27FC236}">
                <a16:creationId xmlns:a16="http://schemas.microsoft.com/office/drawing/2014/main" id="{E1180E5C-0C65-615F-E9FB-33A833C7A462}"/>
              </a:ext>
            </a:extLst>
          </p:cNvPr>
          <p:cNvCxnSpPr>
            <a:cxnSpLocks noChangeShapeType="1"/>
            <a:stCxn id="211976" idx="0"/>
            <a:endCxn id="211973" idx="0"/>
          </p:cNvCxnSpPr>
          <p:nvPr/>
        </p:nvCxnSpPr>
        <p:spPr bwMode="auto">
          <a:xfrm>
            <a:off x="4208464" y="3352800"/>
            <a:ext cx="1587"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980" name="AutoShape 12">
            <a:extLst>
              <a:ext uri="{FF2B5EF4-FFF2-40B4-BE49-F238E27FC236}">
                <a16:creationId xmlns:a16="http://schemas.microsoft.com/office/drawing/2014/main" id="{62EA073F-13C6-CBF7-A660-D8678CB53DA3}"/>
              </a:ext>
            </a:extLst>
          </p:cNvPr>
          <p:cNvCxnSpPr>
            <a:cxnSpLocks noChangeShapeType="1"/>
            <a:stCxn id="211976" idx="0"/>
            <a:endCxn id="211974" idx="0"/>
          </p:cNvCxnSpPr>
          <p:nvPr/>
        </p:nvCxnSpPr>
        <p:spPr bwMode="auto">
          <a:xfrm>
            <a:off x="4208464" y="3352800"/>
            <a:ext cx="668337"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1981" name="Text Box 13">
            <a:extLst>
              <a:ext uri="{FF2B5EF4-FFF2-40B4-BE49-F238E27FC236}">
                <a16:creationId xmlns:a16="http://schemas.microsoft.com/office/drawing/2014/main" id="{A497B7C3-4A67-C551-4359-2BA7DED8E587}"/>
              </a:ext>
            </a:extLst>
          </p:cNvPr>
          <p:cNvSpPr txBox="1">
            <a:spLocks noChangeArrowheads="1"/>
          </p:cNvSpPr>
          <p:nvPr/>
        </p:nvSpPr>
        <p:spPr bwMode="auto">
          <a:xfrm>
            <a:off x="6934200" y="144780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 6</a:t>
            </a:r>
            <a:endParaRPr lang="en-US" altLang="en-US" sz="2400" b="1">
              <a:solidFill>
                <a:srgbClr val="000000"/>
              </a:solidFill>
              <a:latin typeface="Times New Roman" panose="02020603050405020304" pitchFamily="18" charset="0"/>
            </a:endParaRPr>
          </a:p>
        </p:txBody>
      </p:sp>
      <p:sp>
        <p:nvSpPr>
          <p:cNvPr id="211982" name="Text Box 14">
            <a:extLst>
              <a:ext uri="{FF2B5EF4-FFF2-40B4-BE49-F238E27FC236}">
                <a16:creationId xmlns:a16="http://schemas.microsoft.com/office/drawing/2014/main" id="{D63064CA-C27F-1A27-9CE2-7D4101E7B1D1}"/>
              </a:ext>
            </a:extLst>
          </p:cNvPr>
          <p:cNvSpPr txBox="1">
            <a:spLocks noChangeArrowheads="1"/>
          </p:cNvSpPr>
          <p:nvPr/>
        </p:nvSpPr>
        <p:spPr bwMode="auto">
          <a:xfrm>
            <a:off x="4495800" y="2895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6</a:t>
            </a:r>
            <a:endParaRPr lang="en-US" altLang="en-US" sz="2400" b="1">
              <a:solidFill>
                <a:srgbClr val="000000"/>
              </a:solidFill>
              <a:latin typeface="Times New Roman" panose="02020603050405020304" pitchFamily="18" charset="0"/>
            </a:endParaRPr>
          </a:p>
        </p:txBody>
      </p:sp>
      <p:sp>
        <p:nvSpPr>
          <p:cNvPr id="211983" name="Text Box 15">
            <a:extLst>
              <a:ext uri="{FF2B5EF4-FFF2-40B4-BE49-F238E27FC236}">
                <a16:creationId xmlns:a16="http://schemas.microsoft.com/office/drawing/2014/main" id="{43735C58-A710-FC39-F7AF-1E4288F804B3}"/>
              </a:ext>
            </a:extLst>
          </p:cNvPr>
          <p:cNvSpPr txBox="1">
            <a:spLocks noChangeArrowheads="1"/>
          </p:cNvSpPr>
          <p:nvPr/>
        </p:nvSpPr>
        <p:spPr bwMode="auto">
          <a:xfrm>
            <a:off x="2057401" y="167640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MAX</a:t>
            </a:r>
            <a:endParaRPr lang="en-US" altLang="en-US" sz="2400" b="1">
              <a:solidFill>
                <a:srgbClr val="000000"/>
              </a:solidFill>
              <a:latin typeface="Times New Roman" panose="02020603050405020304" pitchFamily="18" charset="0"/>
            </a:endParaRPr>
          </a:p>
        </p:txBody>
      </p:sp>
      <p:sp>
        <p:nvSpPr>
          <p:cNvPr id="211984" name="Text Box 16">
            <a:extLst>
              <a:ext uri="{FF2B5EF4-FFF2-40B4-BE49-F238E27FC236}">
                <a16:creationId xmlns:a16="http://schemas.microsoft.com/office/drawing/2014/main" id="{47F862F7-0C84-E349-6702-782DD5F0E3DD}"/>
              </a:ext>
            </a:extLst>
          </p:cNvPr>
          <p:cNvSpPr txBox="1">
            <a:spLocks noChangeArrowheads="1"/>
          </p:cNvSpPr>
          <p:nvPr/>
        </p:nvSpPr>
        <p:spPr bwMode="auto">
          <a:xfrm>
            <a:off x="339725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6</a:t>
            </a:r>
            <a:endParaRPr lang="en-US" altLang="en-US" sz="2400" b="1">
              <a:solidFill>
                <a:srgbClr val="000000"/>
              </a:solidFill>
              <a:latin typeface="Times New Roman" panose="02020603050405020304" pitchFamily="18" charset="0"/>
            </a:endParaRPr>
          </a:p>
        </p:txBody>
      </p:sp>
      <p:sp>
        <p:nvSpPr>
          <p:cNvPr id="211985" name="Text Box 17">
            <a:extLst>
              <a:ext uri="{FF2B5EF4-FFF2-40B4-BE49-F238E27FC236}">
                <a16:creationId xmlns:a16="http://schemas.microsoft.com/office/drawing/2014/main" id="{F8CE02BD-0458-D2E7-1E59-B43685A729FA}"/>
              </a:ext>
            </a:extLst>
          </p:cNvPr>
          <p:cNvSpPr txBox="1">
            <a:spLocks noChangeArrowheads="1"/>
          </p:cNvSpPr>
          <p:nvPr/>
        </p:nvSpPr>
        <p:spPr bwMode="auto">
          <a:xfrm>
            <a:off x="3962400" y="4876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12</a:t>
            </a:r>
            <a:endParaRPr lang="en-US" altLang="en-US" sz="2400" b="1">
              <a:solidFill>
                <a:srgbClr val="000000"/>
              </a:solidFill>
              <a:latin typeface="Times New Roman" panose="02020603050405020304" pitchFamily="18" charset="0"/>
            </a:endParaRPr>
          </a:p>
        </p:txBody>
      </p:sp>
      <p:sp>
        <p:nvSpPr>
          <p:cNvPr id="211986" name="Text Box 18">
            <a:extLst>
              <a:ext uri="{FF2B5EF4-FFF2-40B4-BE49-F238E27FC236}">
                <a16:creationId xmlns:a16="http://schemas.microsoft.com/office/drawing/2014/main" id="{D2474956-77D5-5244-0F02-C3E7663B267E}"/>
              </a:ext>
            </a:extLst>
          </p:cNvPr>
          <p:cNvSpPr txBox="1">
            <a:spLocks noChangeArrowheads="1"/>
          </p:cNvSpPr>
          <p:nvPr/>
        </p:nvSpPr>
        <p:spPr bwMode="auto">
          <a:xfrm>
            <a:off x="472440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8</a:t>
            </a:r>
            <a:endParaRPr lang="en-US" altLang="en-US" sz="2400" b="1">
              <a:solidFill>
                <a:srgbClr val="000000"/>
              </a:solidFill>
              <a:latin typeface="Times New Roman" panose="02020603050405020304" pitchFamily="18" charset="0"/>
            </a:endParaRPr>
          </a:p>
        </p:txBody>
      </p:sp>
      <p:sp>
        <p:nvSpPr>
          <p:cNvPr id="211987" name="AutoShape 19">
            <a:extLst>
              <a:ext uri="{FF2B5EF4-FFF2-40B4-BE49-F238E27FC236}">
                <a16:creationId xmlns:a16="http://schemas.microsoft.com/office/drawing/2014/main" id="{0B0A6E91-CE47-AFED-C909-694514F18F08}"/>
              </a:ext>
            </a:extLst>
          </p:cNvPr>
          <p:cNvSpPr>
            <a:spLocks noChangeArrowheads="1"/>
          </p:cNvSpPr>
          <p:nvPr/>
        </p:nvSpPr>
        <p:spPr bwMode="auto">
          <a:xfrm>
            <a:off x="57912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nvGrpSpPr>
          <p:cNvPr id="211988" name="Group 20">
            <a:extLst>
              <a:ext uri="{FF2B5EF4-FFF2-40B4-BE49-F238E27FC236}">
                <a16:creationId xmlns:a16="http://schemas.microsoft.com/office/drawing/2014/main" id="{95A4D83D-D3EE-A9C4-2423-99E937A3F3B5}"/>
              </a:ext>
            </a:extLst>
          </p:cNvPr>
          <p:cNvGrpSpPr>
            <a:grpSpLocks/>
          </p:cNvGrpSpPr>
          <p:nvPr/>
        </p:nvGrpSpPr>
        <p:grpSpPr bwMode="auto">
          <a:xfrm>
            <a:off x="6561138" y="4572000"/>
            <a:ext cx="152400" cy="152400"/>
            <a:chOff x="3600" y="2880"/>
            <a:chExt cx="96" cy="96"/>
          </a:xfrm>
        </p:grpSpPr>
        <p:sp>
          <p:nvSpPr>
            <p:cNvPr id="211989" name="Line 21">
              <a:extLst>
                <a:ext uri="{FF2B5EF4-FFF2-40B4-BE49-F238E27FC236}">
                  <a16:creationId xmlns:a16="http://schemas.microsoft.com/office/drawing/2014/main" id="{BA21EA7C-6C6B-AAFB-1295-C09DB8FBFFFD}"/>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1990" name="Line 22">
              <a:extLst>
                <a:ext uri="{FF2B5EF4-FFF2-40B4-BE49-F238E27FC236}">
                  <a16:creationId xmlns:a16="http://schemas.microsoft.com/office/drawing/2014/main" id="{45177BD3-0988-832A-0E5E-FAF028EB3EA4}"/>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211991" name="Group 23">
            <a:extLst>
              <a:ext uri="{FF2B5EF4-FFF2-40B4-BE49-F238E27FC236}">
                <a16:creationId xmlns:a16="http://schemas.microsoft.com/office/drawing/2014/main" id="{17C6942F-4125-5EF6-1E0E-D8C306014E12}"/>
              </a:ext>
            </a:extLst>
          </p:cNvPr>
          <p:cNvGrpSpPr>
            <a:grpSpLocks/>
          </p:cNvGrpSpPr>
          <p:nvPr/>
        </p:nvGrpSpPr>
        <p:grpSpPr bwMode="auto">
          <a:xfrm>
            <a:off x="7162800" y="4572000"/>
            <a:ext cx="152400" cy="152400"/>
            <a:chOff x="3600" y="2880"/>
            <a:chExt cx="96" cy="96"/>
          </a:xfrm>
        </p:grpSpPr>
        <p:sp>
          <p:nvSpPr>
            <p:cNvPr id="211992" name="Line 24">
              <a:extLst>
                <a:ext uri="{FF2B5EF4-FFF2-40B4-BE49-F238E27FC236}">
                  <a16:creationId xmlns:a16="http://schemas.microsoft.com/office/drawing/2014/main" id="{750A809A-579E-8AB4-7274-1B8FE76C9651}"/>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1993" name="Line 25">
              <a:extLst>
                <a:ext uri="{FF2B5EF4-FFF2-40B4-BE49-F238E27FC236}">
                  <a16:creationId xmlns:a16="http://schemas.microsoft.com/office/drawing/2014/main" id="{27D7B9D4-BFB4-FD60-8BEB-C0AACA310B62}"/>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cxnSp>
        <p:nvCxnSpPr>
          <p:cNvPr id="211994" name="AutoShape 26">
            <a:extLst>
              <a:ext uri="{FF2B5EF4-FFF2-40B4-BE49-F238E27FC236}">
                <a16:creationId xmlns:a16="http://schemas.microsoft.com/office/drawing/2014/main" id="{FCC6EE12-7313-C24D-0278-95A0815A3983}"/>
              </a:ext>
            </a:extLst>
          </p:cNvPr>
          <p:cNvCxnSpPr>
            <a:cxnSpLocks noChangeShapeType="1"/>
            <a:stCxn id="211971" idx="0"/>
            <a:endCxn id="211987" idx="0"/>
          </p:cNvCxnSpPr>
          <p:nvPr/>
        </p:nvCxnSpPr>
        <p:spPr bwMode="auto">
          <a:xfrm flipH="1">
            <a:off x="6019800" y="3352800"/>
            <a:ext cx="615950"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995" name="AutoShape 27">
            <a:extLst>
              <a:ext uri="{FF2B5EF4-FFF2-40B4-BE49-F238E27FC236}">
                <a16:creationId xmlns:a16="http://schemas.microsoft.com/office/drawing/2014/main" id="{AD0E93E0-BB70-E6B4-6267-1AD3424363CC}"/>
              </a:ext>
            </a:extLst>
          </p:cNvPr>
          <p:cNvCxnSpPr>
            <a:cxnSpLocks noChangeShapeType="1"/>
            <a:stCxn id="211971" idx="0"/>
          </p:cNvCxnSpPr>
          <p:nvPr/>
        </p:nvCxnSpPr>
        <p:spPr bwMode="auto">
          <a:xfrm flipH="1">
            <a:off x="6629400" y="3352800"/>
            <a:ext cx="6350"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996" name="AutoShape 28">
            <a:extLst>
              <a:ext uri="{FF2B5EF4-FFF2-40B4-BE49-F238E27FC236}">
                <a16:creationId xmlns:a16="http://schemas.microsoft.com/office/drawing/2014/main" id="{BA638594-D934-4AC7-2E43-20150259E3A6}"/>
              </a:ext>
            </a:extLst>
          </p:cNvPr>
          <p:cNvCxnSpPr>
            <a:cxnSpLocks noChangeShapeType="1"/>
            <a:stCxn id="211971" idx="0"/>
          </p:cNvCxnSpPr>
          <p:nvPr/>
        </p:nvCxnSpPr>
        <p:spPr bwMode="auto">
          <a:xfrm>
            <a:off x="6635750" y="3352800"/>
            <a:ext cx="527050"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997" name="AutoShape 29">
            <a:extLst>
              <a:ext uri="{FF2B5EF4-FFF2-40B4-BE49-F238E27FC236}">
                <a16:creationId xmlns:a16="http://schemas.microsoft.com/office/drawing/2014/main" id="{AA7F4999-A513-7A1D-7765-4B0DCAE87858}"/>
              </a:ext>
            </a:extLst>
          </p:cNvPr>
          <p:cNvCxnSpPr>
            <a:cxnSpLocks noChangeShapeType="1"/>
            <a:stCxn id="211972" idx="3"/>
            <a:endCxn id="211971" idx="3"/>
          </p:cNvCxnSpPr>
          <p:nvPr/>
        </p:nvCxnSpPr>
        <p:spPr bwMode="auto">
          <a:xfrm flipH="1">
            <a:off x="6635750" y="1946276"/>
            <a:ext cx="1588" cy="949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1998" name="Text Box 30">
            <a:extLst>
              <a:ext uri="{FF2B5EF4-FFF2-40B4-BE49-F238E27FC236}">
                <a16:creationId xmlns:a16="http://schemas.microsoft.com/office/drawing/2014/main" id="{C56F4E57-6B91-E7E1-95C0-FAC2A0139465}"/>
              </a:ext>
            </a:extLst>
          </p:cNvPr>
          <p:cNvSpPr txBox="1">
            <a:spLocks noChangeArrowheads="1"/>
          </p:cNvSpPr>
          <p:nvPr/>
        </p:nvSpPr>
        <p:spPr bwMode="auto">
          <a:xfrm>
            <a:off x="586740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2</a:t>
            </a:r>
            <a:endParaRPr lang="en-US" altLang="en-US" sz="2400" b="1">
              <a:solidFill>
                <a:srgbClr val="000000"/>
              </a:solidFill>
              <a:latin typeface="Times New Roman" panose="02020603050405020304" pitchFamily="18" charset="0"/>
            </a:endParaRPr>
          </a:p>
        </p:txBody>
      </p:sp>
      <p:sp>
        <p:nvSpPr>
          <p:cNvPr id="211999" name="Text Box 31">
            <a:extLst>
              <a:ext uri="{FF2B5EF4-FFF2-40B4-BE49-F238E27FC236}">
                <a16:creationId xmlns:a16="http://schemas.microsoft.com/office/drawing/2014/main" id="{B089B4CB-89FB-3A5C-B6D0-FB7CB78CB3EA}"/>
              </a:ext>
            </a:extLst>
          </p:cNvPr>
          <p:cNvSpPr txBox="1">
            <a:spLocks noChangeArrowheads="1"/>
          </p:cNvSpPr>
          <p:nvPr/>
        </p:nvSpPr>
        <p:spPr bwMode="auto">
          <a:xfrm flipH="1">
            <a:off x="6858000" y="289560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 2</a:t>
            </a:r>
            <a:endParaRPr lang="en-US" altLang="en-US" sz="2400" b="1">
              <a:solidFill>
                <a:srgbClr val="000000"/>
              </a:solidFill>
              <a:latin typeface="Times New Roman" panose="02020603050405020304" pitchFamily="18" charset="0"/>
            </a:endParaRPr>
          </a:p>
        </p:txBody>
      </p:sp>
      <p:sp>
        <p:nvSpPr>
          <p:cNvPr id="212000" name="AutoShape 32">
            <a:extLst>
              <a:ext uri="{FF2B5EF4-FFF2-40B4-BE49-F238E27FC236}">
                <a16:creationId xmlns:a16="http://schemas.microsoft.com/office/drawing/2014/main" id="{1D31CEA9-1375-B101-A6D1-09E58D55581A}"/>
              </a:ext>
            </a:extLst>
          </p:cNvPr>
          <p:cNvSpPr>
            <a:spLocks noChangeArrowheads="1"/>
          </p:cNvSpPr>
          <p:nvPr/>
        </p:nvSpPr>
        <p:spPr bwMode="auto">
          <a:xfrm flipV="1">
            <a:off x="8610600" y="2895600"/>
            <a:ext cx="457200" cy="45720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2001" name="AutoShape 33">
            <a:extLst>
              <a:ext uri="{FF2B5EF4-FFF2-40B4-BE49-F238E27FC236}">
                <a16:creationId xmlns:a16="http://schemas.microsoft.com/office/drawing/2014/main" id="{CEA813A7-F31A-759A-1100-552D46BE076C}"/>
              </a:ext>
            </a:extLst>
          </p:cNvPr>
          <p:cNvSpPr>
            <a:spLocks noChangeArrowheads="1"/>
          </p:cNvSpPr>
          <p:nvPr/>
        </p:nvSpPr>
        <p:spPr bwMode="auto">
          <a:xfrm>
            <a:off x="7924800" y="4343400"/>
            <a:ext cx="457200" cy="45720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cxnSp>
        <p:nvCxnSpPr>
          <p:cNvPr id="212002" name="AutoShape 34">
            <a:extLst>
              <a:ext uri="{FF2B5EF4-FFF2-40B4-BE49-F238E27FC236}">
                <a16:creationId xmlns:a16="http://schemas.microsoft.com/office/drawing/2014/main" id="{593A9401-6572-E56B-15E5-69426483ADD0}"/>
              </a:ext>
            </a:extLst>
          </p:cNvPr>
          <p:cNvCxnSpPr>
            <a:cxnSpLocks noChangeShapeType="1"/>
            <a:stCxn id="211972" idx="3"/>
            <a:endCxn id="212000" idx="3"/>
          </p:cNvCxnSpPr>
          <p:nvPr/>
        </p:nvCxnSpPr>
        <p:spPr bwMode="auto">
          <a:xfrm>
            <a:off x="6637339" y="1946275"/>
            <a:ext cx="2200275" cy="9350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003" name="AutoShape 35">
            <a:extLst>
              <a:ext uri="{FF2B5EF4-FFF2-40B4-BE49-F238E27FC236}">
                <a16:creationId xmlns:a16="http://schemas.microsoft.com/office/drawing/2014/main" id="{E83B3EEC-D9B1-11C0-7738-72FAA3B2EF52}"/>
              </a:ext>
            </a:extLst>
          </p:cNvPr>
          <p:cNvCxnSpPr>
            <a:cxnSpLocks noChangeShapeType="1"/>
            <a:stCxn id="212001" idx="0"/>
            <a:endCxn id="212000" idx="0"/>
          </p:cNvCxnSpPr>
          <p:nvPr/>
        </p:nvCxnSpPr>
        <p:spPr bwMode="auto">
          <a:xfrm flipV="1">
            <a:off x="8153401" y="3367089"/>
            <a:ext cx="684213" cy="9620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004" name="AutoShape 36">
            <a:extLst>
              <a:ext uri="{FF2B5EF4-FFF2-40B4-BE49-F238E27FC236}">
                <a16:creationId xmlns:a16="http://schemas.microsoft.com/office/drawing/2014/main" id="{FEE74E64-29CF-DF6F-6DB8-31F1DF1FD385}"/>
              </a:ext>
            </a:extLst>
          </p:cNvPr>
          <p:cNvCxnSpPr>
            <a:cxnSpLocks noChangeShapeType="1"/>
            <a:endCxn id="212000" idx="0"/>
          </p:cNvCxnSpPr>
          <p:nvPr/>
        </p:nvCxnSpPr>
        <p:spPr bwMode="auto">
          <a:xfrm flipH="1" flipV="1">
            <a:off x="8837614" y="3367088"/>
            <a:ext cx="1587" cy="9906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005" name="AutoShape 37">
            <a:extLst>
              <a:ext uri="{FF2B5EF4-FFF2-40B4-BE49-F238E27FC236}">
                <a16:creationId xmlns:a16="http://schemas.microsoft.com/office/drawing/2014/main" id="{C09AC9D1-790B-9C62-92F0-DD8E5D9201B4}"/>
              </a:ext>
            </a:extLst>
          </p:cNvPr>
          <p:cNvCxnSpPr>
            <a:cxnSpLocks noChangeShapeType="1"/>
            <a:endCxn id="212000" idx="0"/>
          </p:cNvCxnSpPr>
          <p:nvPr/>
        </p:nvCxnSpPr>
        <p:spPr bwMode="auto">
          <a:xfrm flipH="1" flipV="1">
            <a:off x="8837614" y="3367088"/>
            <a:ext cx="687387" cy="9906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006" name="Text Box 38">
            <a:extLst>
              <a:ext uri="{FF2B5EF4-FFF2-40B4-BE49-F238E27FC236}">
                <a16:creationId xmlns:a16="http://schemas.microsoft.com/office/drawing/2014/main" id="{5E447346-29BC-776B-9500-42D560FFC4F7}"/>
              </a:ext>
            </a:extLst>
          </p:cNvPr>
          <p:cNvSpPr txBox="1">
            <a:spLocks noChangeArrowheads="1"/>
          </p:cNvSpPr>
          <p:nvPr/>
        </p:nvSpPr>
        <p:spPr bwMode="auto">
          <a:xfrm>
            <a:off x="800100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5</a:t>
            </a:r>
            <a:endParaRPr lang="en-US" altLang="en-US" sz="2400" b="1">
              <a:solidFill>
                <a:srgbClr val="000000"/>
              </a:solidFill>
              <a:latin typeface="Times New Roman" panose="02020603050405020304" pitchFamily="18" charset="0"/>
            </a:endParaRPr>
          </a:p>
        </p:txBody>
      </p:sp>
      <p:sp>
        <p:nvSpPr>
          <p:cNvPr id="212007" name="Text Box 39">
            <a:extLst>
              <a:ext uri="{FF2B5EF4-FFF2-40B4-BE49-F238E27FC236}">
                <a16:creationId xmlns:a16="http://schemas.microsoft.com/office/drawing/2014/main" id="{8B59900A-B2C0-5B15-7AEE-BAB6609B6773}"/>
              </a:ext>
            </a:extLst>
          </p:cNvPr>
          <p:cNvSpPr txBox="1">
            <a:spLocks noChangeArrowheads="1"/>
          </p:cNvSpPr>
          <p:nvPr/>
        </p:nvSpPr>
        <p:spPr bwMode="auto">
          <a:xfrm>
            <a:off x="9220200" y="288925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 5</a:t>
            </a:r>
          </a:p>
        </p:txBody>
      </p:sp>
      <p:grpSp>
        <p:nvGrpSpPr>
          <p:cNvPr id="212008" name="Group 40">
            <a:extLst>
              <a:ext uri="{FF2B5EF4-FFF2-40B4-BE49-F238E27FC236}">
                <a16:creationId xmlns:a16="http://schemas.microsoft.com/office/drawing/2014/main" id="{A1AF53BD-3E17-E51F-0241-74A3684F299A}"/>
              </a:ext>
            </a:extLst>
          </p:cNvPr>
          <p:cNvGrpSpPr>
            <a:grpSpLocks/>
          </p:cNvGrpSpPr>
          <p:nvPr/>
        </p:nvGrpSpPr>
        <p:grpSpPr bwMode="auto">
          <a:xfrm>
            <a:off x="8763000" y="4572000"/>
            <a:ext cx="152400" cy="152400"/>
            <a:chOff x="3600" y="2880"/>
            <a:chExt cx="96" cy="96"/>
          </a:xfrm>
        </p:grpSpPr>
        <p:sp>
          <p:nvSpPr>
            <p:cNvPr id="212009" name="Line 41">
              <a:extLst>
                <a:ext uri="{FF2B5EF4-FFF2-40B4-BE49-F238E27FC236}">
                  <a16:creationId xmlns:a16="http://schemas.microsoft.com/office/drawing/2014/main" id="{03AFC941-6B84-130B-544E-51FEC499AD87}"/>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2010" name="Line 42">
              <a:extLst>
                <a:ext uri="{FF2B5EF4-FFF2-40B4-BE49-F238E27FC236}">
                  <a16:creationId xmlns:a16="http://schemas.microsoft.com/office/drawing/2014/main" id="{6ACB4234-B7FB-4B17-8E6B-5FED025DDFED}"/>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212011" name="Group 43">
            <a:extLst>
              <a:ext uri="{FF2B5EF4-FFF2-40B4-BE49-F238E27FC236}">
                <a16:creationId xmlns:a16="http://schemas.microsoft.com/office/drawing/2014/main" id="{F5D368DF-2EA8-2998-8CDD-E027B069B960}"/>
              </a:ext>
            </a:extLst>
          </p:cNvPr>
          <p:cNvGrpSpPr>
            <a:grpSpLocks/>
          </p:cNvGrpSpPr>
          <p:nvPr/>
        </p:nvGrpSpPr>
        <p:grpSpPr bwMode="auto">
          <a:xfrm>
            <a:off x="9448800" y="4572000"/>
            <a:ext cx="152400" cy="152400"/>
            <a:chOff x="3600" y="2880"/>
            <a:chExt cx="96" cy="96"/>
          </a:xfrm>
        </p:grpSpPr>
        <p:sp>
          <p:nvSpPr>
            <p:cNvPr id="212012" name="Line 44">
              <a:extLst>
                <a:ext uri="{FF2B5EF4-FFF2-40B4-BE49-F238E27FC236}">
                  <a16:creationId xmlns:a16="http://schemas.microsoft.com/office/drawing/2014/main" id="{26259421-EF83-0E4C-3AF7-BA86A801E624}"/>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2013" name="Line 45">
              <a:extLst>
                <a:ext uri="{FF2B5EF4-FFF2-40B4-BE49-F238E27FC236}">
                  <a16:creationId xmlns:a16="http://schemas.microsoft.com/office/drawing/2014/main" id="{2BEBDCDA-95D5-EBCC-5B9E-CDBCC87F0DD4}"/>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sp>
        <p:nvSpPr>
          <p:cNvPr id="212014" name="Text Box 46">
            <a:extLst>
              <a:ext uri="{FF2B5EF4-FFF2-40B4-BE49-F238E27FC236}">
                <a16:creationId xmlns:a16="http://schemas.microsoft.com/office/drawing/2014/main" id="{DF24EEE0-105A-8B55-A54B-D72FE586ECC4}"/>
              </a:ext>
            </a:extLst>
          </p:cNvPr>
          <p:cNvSpPr txBox="1">
            <a:spLocks noChangeArrowheads="1"/>
          </p:cNvSpPr>
          <p:nvPr/>
        </p:nvSpPr>
        <p:spPr bwMode="auto">
          <a:xfrm>
            <a:off x="2057401" y="28194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MIN</a:t>
            </a:r>
            <a:endParaRPr lang="en-US" altLang="en-US" sz="2400" b="1">
              <a:solidFill>
                <a:srgbClr val="000000"/>
              </a:solidFill>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9A2BAE66-89E9-8CE1-3240-8D0319EAB7AE}"/>
              </a:ext>
            </a:extLst>
          </p:cNvPr>
          <p:cNvSpPr>
            <a:spLocks noGrp="1"/>
          </p:cNvSpPr>
          <p:nvPr>
            <p:ph type="sldNum" sz="quarter" idx="12"/>
          </p:nvPr>
        </p:nvSpPr>
        <p:spPr/>
        <p:txBody>
          <a:bodyPr/>
          <a:lstStyle/>
          <a:p>
            <a:pPr eaLnBrk="0" fontAlgn="base" hangingPunct="0">
              <a:spcAft>
                <a:spcPct val="0"/>
              </a:spcAft>
            </a:pPr>
            <a:fld id="{A9C70751-4F0A-46D1-BE58-C92CA6C2C7DD}" type="slidenum">
              <a:rPr lang="en-US" altLang="en-US">
                <a:solidFill>
                  <a:srgbClr val="5E574E"/>
                </a:solidFill>
              </a:rPr>
              <a:pPr eaLnBrk="0" fontAlgn="base" hangingPunct="0">
                <a:spcAft>
                  <a:spcPct val="0"/>
                </a:spcAft>
              </a:pPr>
              <a:t>39</a:t>
            </a:fld>
            <a:endParaRPr lang="en-US" altLang="en-US">
              <a:solidFill>
                <a:srgbClr val="5E574E"/>
              </a:solidFill>
            </a:endParaRPr>
          </a:p>
        </p:txBody>
      </p:sp>
      <p:sp>
        <p:nvSpPr>
          <p:cNvPr id="212994" name="Rectangle 2">
            <a:extLst>
              <a:ext uri="{FF2B5EF4-FFF2-40B4-BE49-F238E27FC236}">
                <a16:creationId xmlns:a16="http://schemas.microsoft.com/office/drawing/2014/main" id="{2319610E-6C22-6C67-087C-748FCB08AE7E}"/>
              </a:ext>
            </a:extLst>
          </p:cNvPr>
          <p:cNvSpPr>
            <a:spLocks noGrp="1" noChangeArrowheads="1"/>
          </p:cNvSpPr>
          <p:nvPr>
            <p:ph type="title"/>
          </p:nvPr>
        </p:nvSpPr>
        <p:spPr>
          <a:noFill/>
          <a:ln/>
        </p:spPr>
        <p:txBody>
          <a:bodyPr/>
          <a:lstStyle/>
          <a:p>
            <a:r>
              <a:rPr lang="en-US" altLang="en-US" i="1">
                <a:sym typeface="Symbol" panose="05050102010706020507" pitchFamily="18" charset="2"/>
              </a:rPr>
              <a:t>-</a:t>
            </a:r>
            <a:r>
              <a:rPr lang="en-US" altLang="en-US"/>
              <a:t> pruning: example</a:t>
            </a:r>
          </a:p>
        </p:txBody>
      </p:sp>
      <p:sp>
        <p:nvSpPr>
          <p:cNvPr id="212995" name="AutoShape 3">
            <a:extLst>
              <a:ext uri="{FF2B5EF4-FFF2-40B4-BE49-F238E27FC236}">
                <a16:creationId xmlns:a16="http://schemas.microsoft.com/office/drawing/2014/main" id="{1FA366FF-C1FE-1930-A216-43F4838BE5B1}"/>
              </a:ext>
            </a:extLst>
          </p:cNvPr>
          <p:cNvSpPr>
            <a:spLocks noChangeArrowheads="1"/>
          </p:cNvSpPr>
          <p:nvPr/>
        </p:nvSpPr>
        <p:spPr bwMode="auto">
          <a:xfrm flipV="1">
            <a:off x="6408738" y="28956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2996" name="AutoShape 4">
            <a:extLst>
              <a:ext uri="{FF2B5EF4-FFF2-40B4-BE49-F238E27FC236}">
                <a16:creationId xmlns:a16="http://schemas.microsoft.com/office/drawing/2014/main" id="{AF2B507C-6904-3048-27E6-750F84765D07}"/>
              </a:ext>
            </a:extLst>
          </p:cNvPr>
          <p:cNvSpPr>
            <a:spLocks noChangeArrowheads="1"/>
          </p:cNvSpPr>
          <p:nvPr/>
        </p:nvSpPr>
        <p:spPr bwMode="auto">
          <a:xfrm>
            <a:off x="6408738" y="1489075"/>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2997" name="AutoShape 5">
            <a:extLst>
              <a:ext uri="{FF2B5EF4-FFF2-40B4-BE49-F238E27FC236}">
                <a16:creationId xmlns:a16="http://schemas.microsoft.com/office/drawing/2014/main" id="{27CDC103-F6BF-5915-4AA9-33A326FE388E}"/>
              </a:ext>
            </a:extLst>
          </p:cNvPr>
          <p:cNvSpPr>
            <a:spLocks noChangeArrowheads="1"/>
          </p:cNvSpPr>
          <p:nvPr/>
        </p:nvSpPr>
        <p:spPr bwMode="auto">
          <a:xfrm>
            <a:off x="398145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2998" name="AutoShape 6">
            <a:extLst>
              <a:ext uri="{FF2B5EF4-FFF2-40B4-BE49-F238E27FC236}">
                <a16:creationId xmlns:a16="http://schemas.microsoft.com/office/drawing/2014/main" id="{4EA6FDEB-B7C8-BA9B-F39B-5C00C680C6A3}"/>
              </a:ext>
            </a:extLst>
          </p:cNvPr>
          <p:cNvSpPr>
            <a:spLocks noChangeArrowheads="1"/>
          </p:cNvSpPr>
          <p:nvPr/>
        </p:nvSpPr>
        <p:spPr bwMode="auto">
          <a:xfrm>
            <a:off x="46482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2999" name="AutoShape 7">
            <a:extLst>
              <a:ext uri="{FF2B5EF4-FFF2-40B4-BE49-F238E27FC236}">
                <a16:creationId xmlns:a16="http://schemas.microsoft.com/office/drawing/2014/main" id="{CB5D4184-6EA0-5F12-5182-C8E844C2579C}"/>
              </a:ext>
            </a:extLst>
          </p:cNvPr>
          <p:cNvSpPr>
            <a:spLocks noChangeArrowheads="1"/>
          </p:cNvSpPr>
          <p:nvPr/>
        </p:nvSpPr>
        <p:spPr bwMode="auto">
          <a:xfrm>
            <a:off x="33528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3000" name="AutoShape 8">
            <a:extLst>
              <a:ext uri="{FF2B5EF4-FFF2-40B4-BE49-F238E27FC236}">
                <a16:creationId xmlns:a16="http://schemas.microsoft.com/office/drawing/2014/main" id="{6D8E9E12-F689-95B4-3E98-E2EE50E76CE3}"/>
              </a:ext>
            </a:extLst>
          </p:cNvPr>
          <p:cNvSpPr>
            <a:spLocks noChangeArrowheads="1"/>
          </p:cNvSpPr>
          <p:nvPr/>
        </p:nvSpPr>
        <p:spPr bwMode="auto">
          <a:xfrm flipV="1">
            <a:off x="3981450" y="28956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cxnSp>
        <p:nvCxnSpPr>
          <p:cNvPr id="213001" name="AutoShape 9">
            <a:extLst>
              <a:ext uri="{FF2B5EF4-FFF2-40B4-BE49-F238E27FC236}">
                <a16:creationId xmlns:a16="http://schemas.microsoft.com/office/drawing/2014/main" id="{CAF8D23D-1F1E-4885-B73B-B683BB5374DC}"/>
              </a:ext>
            </a:extLst>
          </p:cNvPr>
          <p:cNvCxnSpPr>
            <a:cxnSpLocks noChangeShapeType="1"/>
            <a:stCxn id="212996" idx="3"/>
            <a:endCxn id="213000" idx="3"/>
          </p:cNvCxnSpPr>
          <p:nvPr/>
        </p:nvCxnSpPr>
        <p:spPr bwMode="auto">
          <a:xfrm flipH="1">
            <a:off x="4208464" y="1946276"/>
            <a:ext cx="2428875" cy="9493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002" name="AutoShape 10">
            <a:extLst>
              <a:ext uri="{FF2B5EF4-FFF2-40B4-BE49-F238E27FC236}">
                <a16:creationId xmlns:a16="http://schemas.microsoft.com/office/drawing/2014/main" id="{958DC159-CCE6-07AE-2A3D-AB940F57BFEE}"/>
              </a:ext>
            </a:extLst>
          </p:cNvPr>
          <p:cNvCxnSpPr>
            <a:cxnSpLocks noChangeShapeType="1"/>
            <a:stCxn id="213000" idx="0"/>
            <a:endCxn id="212999" idx="0"/>
          </p:cNvCxnSpPr>
          <p:nvPr/>
        </p:nvCxnSpPr>
        <p:spPr bwMode="auto">
          <a:xfrm flipH="1">
            <a:off x="3581401" y="3352800"/>
            <a:ext cx="627063"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003" name="AutoShape 11">
            <a:extLst>
              <a:ext uri="{FF2B5EF4-FFF2-40B4-BE49-F238E27FC236}">
                <a16:creationId xmlns:a16="http://schemas.microsoft.com/office/drawing/2014/main" id="{7C1A57DD-1F5C-484B-F42C-B923864CD8F4}"/>
              </a:ext>
            </a:extLst>
          </p:cNvPr>
          <p:cNvCxnSpPr>
            <a:cxnSpLocks noChangeShapeType="1"/>
            <a:stCxn id="213000" idx="0"/>
            <a:endCxn id="212997" idx="0"/>
          </p:cNvCxnSpPr>
          <p:nvPr/>
        </p:nvCxnSpPr>
        <p:spPr bwMode="auto">
          <a:xfrm>
            <a:off x="4208464" y="3352800"/>
            <a:ext cx="1587"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004" name="AutoShape 12">
            <a:extLst>
              <a:ext uri="{FF2B5EF4-FFF2-40B4-BE49-F238E27FC236}">
                <a16:creationId xmlns:a16="http://schemas.microsoft.com/office/drawing/2014/main" id="{159EF6FE-4F37-6DE9-4E2D-628ADFE48550}"/>
              </a:ext>
            </a:extLst>
          </p:cNvPr>
          <p:cNvCxnSpPr>
            <a:cxnSpLocks noChangeShapeType="1"/>
            <a:stCxn id="213000" idx="0"/>
            <a:endCxn id="212998" idx="0"/>
          </p:cNvCxnSpPr>
          <p:nvPr/>
        </p:nvCxnSpPr>
        <p:spPr bwMode="auto">
          <a:xfrm>
            <a:off x="4208464" y="3352800"/>
            <a:ext cx="668337"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3005" name="Text Box 13">
            <a:extLst>
              <a:ext uri="{FF2B5EF4-FFF2-40B4-BE49-F238E27FC236}">
                <a16:creationId xmlns:a16="http://schemas.microsoft.com/office/drawing/2014/main" id="{2368F314-6700-1F56-C7FB-AAAF3F7C1CCC}"/>
              </a:ext>
            </a:extLst>
          </p:cNvPr>
          <p:cNvSpPr txBox="1">
            <a:spLocks noChangeArrowheads="1"/>
          </p:cNvSpPr>
          <p:nvPr/>
        </p:nvSpPr>
        <p:spPr bwMode="auto">
          <a:xfrm>
            <a:off x="6934200" y="144780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 6</a:t>
            </a:r>
            <a:endParaRPr lang="en-US" altLang="en-US" sz="2400" b="1">
              <a:solidFill>
                <a:srgbClr val="000000"/>
              </a:solidFill>
              <a:latin typeface="Times New Roman" panose="02020603050405020304" pitchFamily="18" charset="0"/>
            </a:endParaRPr>
          </a:p>
        </p:txBody>
      </p:sp>
      <p:sp>
        <p:nvSpPr>
          <p:cNvPr id="213006" name="Text Box 14">
            <a:extLst>
              <a:ext uri="{FF2B5EF4-FFF2-40B4-BE49-F238E27FC236}">
                <a16:creationId xmlns:a16="http://schemas.microsoft.com/office/drawing/2014/main" id="{85319425-7D5F-56D9-230D-75B99E14059C}"/>
              </a:ext>
            </a:extLst>
          </p:cNvPr>
          <p:cNvSpPr txBox="1">
            <a:spLocks noChangeArrowheads="1"/>
          </p:cNvSpPr>
          <p:nvPr/>
        </p:nvSpPr>
        <p:spPr bwMode="auto">
          <a:xfrm>
            <a:off x="4495800" y="2895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6</a:t>
            </a:r>
            <a:endParaRPr lang="en-US" altLang="en-US" sz="2400" b="1">
              <a:solidFill>
                <a:srgbClr val="000000"/>
              </a:solidFill>
              <a:latin typeface="Times New Roman" panose="02020603050405020304" pitchFamily="18" charset="0"/>
            </a:endParaRPr>
          </a:p>
        </p:txBody>
      </p:sp>
      <p:sp>
        <p:nvSpPr>
          <p:cNvPr id="213007" name="Text Box 15">
            <a:extLst>
              <a:ext uri="{FF2B5EF4-FFF2-40B4-BE49-F238E27FC236}">
                <a16:creationId xmlns:a16="http://schemas.microsoft.com/office/drawing/2014/main" id="{F8098C95-D523-5DAE-93CB-63797729EC7C}"/>
              </a:ext>
            </a:extLst>
          </p:cNvPr>
          <p:cNvSpPr txBox="1">
            <a:spLocks noChangeArrowheads="1"/>
          </p:cNvSpPr>
          <p:nvPr/>
        </p:nvSpPr>
        <p:spPr bwMode="auto">
          <a:xfrm>
            <a:off x="2057401" y="167640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MAX</a:t>
            </a:r>
            <a:endParaRPr lang="en-US" altLang="en-US" sz="2400" b="1">
              <a:solidFill>
                <a:srgbClr val="000000"/>
              </a:solidFill>
              <a:latin typeface="Times New Roman" panose="02020603050405020304" pitchFamily="18" charset="0"/>
            </a:endParaRPr>
          </a:p>
        </p:txBody>
      </p:sp>
      <p:sp>
        <p:nvSpPr>
          <p:cNvPr id="213008" name="Text Box 16">
            <a:extLst>
              <a:ext uri="{FF2B5EF4-FFF2-40B4-BE49-F238E27FC236}">
                <a16:creationId xmlns:a16="http://schemas.microsoft.com/office/drawing/2014/main" id="{47A319C8-5AA1-94C4-7357-B7EE6BE295DA}"/>
              </a:ext>
            </a:extLst>
          </p:cNvPr>
          <p:cNvSpPr txBox="1">
            <a:spLocks noChangeArrowheads="1"/>
          </p:cNvSpPr>
          <p:nvPr/>
        </p:nvSpPr>
        <p:spPr bwMode="auto">
          <a:xfrm>
            <a:off x="339725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6</a:t>
            </a:r>
            <a:endParaRPr lang="en-US" altLang="en-US" sz="2400" b="1">
              <a:solidFill>
                <a:srgbClr val="000000"/>
              </a:solidFill>
              <a:latin typeface="Times New Roman" panose="02020603050405020304" pitchFamily="18" charset="0"/>
            </a:endParaRPr>
          </a:p>
        </p:txBody>
      </p:sp>
      <p:sp>
        <p:nvSpPr>
          <p:cNvPr id="213009" name="Text Box 17">
            <a:extLst>
              <a:ext uri="{FF2B5EF4-FFF2-40B4-BE49-F238E27FC236}">
                <a16:creationId xmlns:a16="http://schemas.microsoft.com/office/drawing/2014/main" id="{91454680-6DDA-A9FE-5502-00F08BE17DE9}"/>
              </a:ext>
            </a:extLst>
          </p:cNvPr>
          <p:cNvSpPr txBox="1">
            <a:spLocks noChangeArrowheads="1"/>
          </p:cNvSpPr>
          <p:nvPr/>
        </p:nvSpPr>
        <p:spPr bwMode="auto">
          <a:xfrm>
            <a:off x="3962400" y="4876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12</a:t>
            </a:r>
            <a:endParaRPr lang="en-US" altLang="en-US" sz="2400" b="1">
              <a:solidFill>
                <a:srgbClr val="000000"/>
              </a:solidFill>
              <a:latin typeface="Times New Roman" panose="02020603050405020304" pitchFamily="18" charset="0"/>
            </a:endParaRPr>
          </a:p>
        </p:txBody>
      </p:sp>
      <p:sp>
        <p:nvSpPr>
          <p:cNvPr id="213010" name="Text Box 18">
            <a:extLst>
              <a:ext uri="{FF2B5EF4-FFF2-40B4-BE49-F238E27FC236}">
                <a16:creationId xmlns:a16="http://schemas.microsoft.com/office/drawing/2014/main" id="{5006AF3C-BC4A-F14E-097F-A8851D0DE5DE}"/>
              </a:ext>
            </a:extLst>
          </p:cNvPr>
          <p:cNvSpPr txBox="1">
            <a:spLocks noChangeArrowheads="1"/>
          </p:cNvSpPr>
          <p:nvPr/>
        </p:nvSpPr>
        <p:spPr bwMode="auto">
          <a:xfrm>
            <a:off x="472440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8</a:t>
            </a:r>
            <a:endParaRPr lang="en-US" altLang="en-US" sz="2400" b="1">
              <a:solidFill>
                <a:srgbClr val="000000"/>
              </a:solidFill>
              <a:latin typeface="Times New Roman" panose="02020603050405020304" pitchFamily="18" charset="0"/>
            </a:endParaRPr>
          </a:p>
        </p:txBody>
      </p:sp>
      <p:sp>
        <p:nvSpPr>
          <p:cNvPr id="213011" name="AutoShape 19">
            <a:extLst>
              <a:ext uri="{FF2B5EF4-FFF2-40B4-BE49-F238E27FC236}">
                <a16:creationId xmlns:a16="http://schemas.microsoft.com/office/drawing/2014/main" id="{9B7F0B29-0D23-8482-C68A-C433680D6C7B}"/>
              </a:ext>
            </a:extLst>
          </p:cNvPr>
          <p:cNvSpPr>
            <a:spLocks noChangeArrowheads="1"/>
          </p:cNvSpPr>
          <p:nvPr/>
        </p:nvSpPr>
        <p:spPr bwMode="auto">
          <a:xfrm>
            <a:off x="57912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nvGrpSpPr>
          <p:cNvPr id="213012" name="Group 20">
            <a:extLst>
              <a:ext uri="{FF2B5EF4-FFF2-40B4-BE49-F238E27FC236}">
                <a16:creationId xmlns:a16="http://schemas.microsoft.com/office/drawing/2014/main" id="{674EB11D-BE8B-1249-E31E-F2207CB00845}"/>
              </a:ext>
            </a:extLst>
          </p:cNvPr>
          <p:cNvGrpSpPr>
            <a:grpSpLocks/>
          </p:cNvGrpSpPr>
          <p:nvPr/>
        </p:nvGrpSpPr>
        <p:grpSpPr bwMode="auto">
          <a:xfrm>
            <a:off x="6561138" y="4572000"/>
            <a:ext cx="152400" cy="152400"/>
            <a:chOff x="3600" y="2880"/>
            <a:chExt cx="96" cy="96"/>
          </a:xfrm>
        </p:grpSpPr>
        <p:sp>
          <p:nvSpPr>
            <p:cNvPr id="213013" name="Line 21">
              <a:extLst>
                <a:ext uri="{FF2B5EF4-FFF2-40B4-BE49-F238E27FC236}">
                  <a16:creationId xmlns:a16="http://schemas.microsoft.com/office/drawing/2014/main" id="{D8D7AF43-C06D-5E89-1177-DD6B091FA704}"/>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3014" name="Line 22">
              <a:extLst>
                <a:ext uri="{FF2B5EF4-FFF2-40B4-BE49-F238E27FC236}">
                  <a16:creationId xmlns:a16="http://schemas.microsoft.com/office/drawing/2014/main" id="{CD44C34E-D82A-D2B9-9FD9-D618733AD512}"/>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213015" name="Group 23">
            <a:extLst>
              <a:ext uri="{FF2B5EF4-FFF2-40B4-BE49-F238E27FC236}">
                <a16:creationId xmlns:a16="http://schemas.microsoft.com/office/drawing/2014/main" id="{6092C576-DDAE-748B-F6BD-3996F883E5D7}"/>
              </a:ext>
            </a:extLst>
          </p:cNvPr>
          <p:cNvGrpSpPr>
            <a:grpSpLocks/>
          </p:cNvGrpSpPr>
          <p:nvPr/>
        </p:nvGrpSpPr>
        <p:grpSpPr bwMode="auto">
          <a:xfrm>
            <a:off x="7162800" y="4572000"/>
            <a:ext cx="152400" cy="152400"/>
            <a:chOff x="3600" y="2880"/>
            <a:chExt cx="96" cy="96"/>
          </a:xfrm>
        </p:grpSpPr>
        <p:sp>
          <p:nvSpPr>
            <p:cNvPr id="213016" name="Line 24">
              <a:extLst>
                <a:ext uri="{FF2B5EF4-FFF2-40B4-BE49-F238E27FC236}">
                  <a16:creationId xmlns:a16="http://schemas.microsoft.com/office/drawing/2014/main" id="{A21D8018-DEB7-72D4-3A89-BCF51D90A97A}"/>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3017" name="Line 25">
              <a:extLst>
                <a:ext uri="{FF2B5EF4-FFF2-40B4-BE49-F238E27FC236}">
                  <a16:creationId xmlns:a16="http://schemas.microsoft.com/office/drawing/2014/main" id="{92FAABC2-EFA6-BB85-6ECA-7806FBB30123}"/>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cxnSp>
        <p:nvCxnSpPr>
          <p:cNvPr id="213018" name="AutoShape 26">
            <a:extLst>
              <a:ext uri="{FF2B5EF4-FFF2-40B4-BE49-F238E27FC236}">
                <a16:creationId xmlns:a16="http://schemas.microsoft.com/office/drawing/2014/main" id="{045862C2-25E6-6E2D-3628-23C804C97AE4}"/>
              </a:ext>
            </a:extLst>
          </p:cNvPr>
          <p:cNvCxnSpPr>
            <a:cxnSpLocks noChangeShapeType="1"/>
            <a:stCxn id="212995" idx="0"/>
            <a:endCxn id="213011" idx="0"/>
          </p:cNvCxnSpPr>
          <p:nvPr/>
        </p:nvCxnSpPr>
        <p:spPr bwMode="auto">
          <a:xfrm flipH="1">
            <a:off x="6019800" y="3352800"/>
            <a:ext cx="615950"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019" name="AutoShape 27">
            <a:extLst>
              <a:ext uri="{FF2B5EF4-FFF2-40B4-BE49-F238E27FC236}">
                <a16:creationId xmlns:a16="http://schemas.microsoft.com/office/drawing/2014/main" id="{79F2AD89-C7DF-E902-2AD0-013974AD2F87}"/>
              </a:ext>
            </a:extLst>
          </p:cNvPr>
          <p:cNvCxnSpPr>
            <a:cxnSpLocks noChangeShapeType="1"/>
            <a:stCxn id="212995" idx="0"/>
          </p:cNvCxnSpPr>
          <p:nvPr/>
        </p:nvCxnSpPr>
        <p:spPr bwMode="auto">
          <a:xfrm flipH="1">
            <a:off x="6629400" y="3352800"/>
            <a:ext cx="6350"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020" name="AutoShape 28">
            <a:extLst>
              <a:ext uri="{FF2B5EF4-FFF2-40B4-BE49-F238E27FC236}">
                <a16:creationId xmlns:a16="http://schemas.microsoft.com/office/drawing/2014/main" id="{6750B8CE-3F3E-07C5-3B50-12CAB60F7BCE}"/>
              </a:ext>
            </a:extLst>
          </p:cNvPr>
          <p:cNvCxnSpPr>
            <a:cxnSpLocks noChangeShapeType="1"/>
            <a:stCxn id="212995" idx="0"/>
          </p:cNvCxnSpPr>
          <p:nvPr/>
        </p:nvCxnSpPr>
        <p:spPr bwMode="auto">
          <a:xfrm>
            <a:off x="6635750" y="3352800"/>
            <a:ext cx="527050"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021" name="AutoShape 29">
            <a:extLst>
              <a:ext uri="{FF2B5EF4-FFF2-40B4-BE49-F238E27FC236}">
                <a16:creationId xmlns:a16="http://schemas.microsoft.com/office/drawing/2014/main" id="{B67D81F4-2829-2D02-DD2B-C3A3A4A9110C}"/>
              </a:ext>
            </a:extLst>
          </p:cNvPr>
          <p:cNvCxnSpPr>
            <a:cxnSpLocks noChangeShapeType="1"/>
            <a:stCxn id="212996" idx="3"/>
            <a:endCxn id="212995" idx="3"/>
          </p:cNvCxnSpPr>
          <p:nvPr/>
        </p:nvCxnSpPr>
        <p:spPr bwMode="auto">
          <a:xfrm flipH="1">
            <a:off x="6635750" y="1946276"/>
            <a:ext cx="1588" cy="949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3022" name="Text Box 30">
            <a:extLst>
              <a:ext uri="{FF2B5EF4-FFF2-40B4-BE49-F238E27FC236}">
                <a16:creationId xmlns:a16="http://schemas.microsoft.com/office/drawing/2014/main" id="{B7A85B0F-6C7B-4239-D699-29B9F13660A1}"/>
              </a:ext>
            </a:extLst>
          </p:cNvPr>
          <p:cNvSpPr txBox="1">
            <a:spLocks noChangeArrowheads="1"/>
          </p:cNvSpPr>
          <p:nvPr/>
        </p:nvSpPr>
        <p:spPr bwMode="auto">
          <a:xfrm>
            <a:off x="586740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2</a:t>
            </a:r>
            <a:endParaRPr lang="en-US" altLang="en-US" sz="2400" b="1">
              <a:solidFill>
                <a:srgbClr val="000000"/>
              </a:solidFill>
              <a:latin typeface="Times New Roman" panose="02020603050405020304" pitchFamily="18" charset="0"/>
            </a:endParaRPr>
          </a:p>
        </p:txBody>
      </p:sp>
      <p:sp>
        <p:nvSpPr>
          <p:cNvPr id="213023" name="Text Box 31">
            <a:extLst>
              <a:ext uri="{FF2B5EF4-FFF2-40B4-BE49-F238E27FC236}">
                <a16:creationId xmlns:a16="http://schemas.microsoft.com/office/drawing/2014/main" id="{7B319AE7-AF42-A1CA-738D-A57CCDD567DC}"/>
              </a:ext>
            </a:extLst>
          </p:cNvPr>
          <p:cNvSpPr txBox="1">
            <a:spLocks noChangeArrowheads="1"/>
          </p:cNvSpPr>
          <p:nvPr/>
        </p:nvSpPr>
        <p:spPr bwMode="auto">
          <a:xfrm flipH="1">
            <a:off x="6858000" y="289560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 2</a:t>
            </a:r>
            <a:endParaRPr lang="en-US" altLang="en-US" sz="2400" b="1">
              <a:solidFill>
                <a:srgbClr val="000000"/>
              </a:solidFill>
              <a:latin typeface="Times New Roman" panose="02020603050405020304" pitchFamily="18" charset="0"/>
            </a:endParaRPr>
          </a:p>
        </p:txBody>
      </p:sp>
      <p:sp>
        <p:nvSpPr>
          <p:cNvPr id="213024" name="AutoShape 32">
            <a:extLst>
              <a:ext uri="{FF2B5EF4-FFF2-40B4-BE49-F238E27FC236}">
                <a16:creationId xmlns:a16="http://schemas.microsoft.com/office/drawing/2014/main" id="{E57B65E8-E6F6-D558-BCC5-A75EAE057F85}"/>
              </a:ext>
            </a:extLst>
          </p:cNvPr>
          <p:cNvSpPr>
            <a:spLocks noChangeArrowheads="1"/>
          </p:cNvSpPr>
          <p:nvPr/>
        </p:nvSpPr>
        <p:spPr bwMode="auto">
          <a:xfrm flipV="1">
            <a:off x="8610600" y="28956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3025" name="AutoShape 33">
            <a:extLst>
              <a:ext uri="{FF2B5EF4-FFF2-40B4-BE49-F238E27FC236}">
                <a16:creationId xmlns:a16="http://schemas.microsoft.com/office/drawing/2014/main" id="{29E08BB0-54EE-1FD0-1B7C-25CD6AB31D0B}"/>
              </a:ext>
            </a:extLst>
          </p:cNvPr>
          <p:cNvSpPr>
            <a:spLocks noChangeArrowheads="1"/>
          </p:cNvSpPr>
          <p:nvPr/>
        </p:nvSpPr>
        <p:spPr bwMode="auto">
          <a:xfrm>
            <a:off x="79248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cxnSp>
        <p:nvCxnSpPr>
          <p:cNvPr id="213026" name="AutoShape 34">
            <a:extLst>
              <a:ext uri="{FF2B5EF4-FFF2-40B4-BE49-F238E27FC236}">
                <a16:creationId xmlns:a16="http://schemas.microsoft.com/office/drawing/2014/main" id="{AC320B8C-247B-DFE3-924F-2B6D5343D3E1}"/>
              </a:ext>
            </a:extLst>
          </p:cNvPr>
          <p:cNvCxnSpPr>
            <a:cxnSpLocks noChangeShapeType="1"/>
            <a:stCxn id="212996" idx="3"/>
            <a:endCxn id="213024" idx="3"/>
          </p:cNvCxnSpPr>
          <p:nvPr/>
        </p:nvCxnSpPr>
        <p:spPr bwMode="auto">
          <a:xfrm>
            <a:off x="6637339" y="1946276"/>
            <a:ext cx="2200275" cy="949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027" name="AutoShape 35">
            <a:extLst>
              <a:ext uri="{FF2B5EF4-FFF2-40B4-BE49-F238E27FC236}">
                <a16:creationId xmlns:a16="http://schemas.microsoft.com/office/drawing/2014/main" id="{52E8F869-7E40-5545-CFA4-FDC8018C7808}"/>
              </a:ext>
            </a:extLst>
          </p:cNvPr>
          <p:cNvCxnSpPr>
            <a:cxnSpLocks noChangeShapeType="1"/>
            <a:stCxn id="213025" idx="0"/>
            <a:endCxn id="213024" idx="0"/>
          </p:cNvCxnSpPr>
          <p:nvPr/>
        </p:nvCxnSpPr>
        <p:spPr bwMode="auto">
          <a:xfrm flipV="1">
            <a:off x="8153401" y="3352800"/>
            <a:ext cx="684213"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028" name="AutoShape 36">
            <a:extLst>
              <a:ext uri="{FF2B5EF4-FFF2-40B4-BE49-F238E27FC236}">
                <a16:creationId xmlns:a16="http://schemas.microsoft.com/office/drawing/2014/main" id="{776C0AA4-76BD-8EF1-3731-C41F80A1E8D0}"/>
              </a:ext>
            </a:extLst>
          </p:cNvPr>
          <p:cNvCxnSpPr>
            <a:cxnSpLocks noChangeShapeType="1"/>
            <a:endCxn id="213024" idx="0"/>
          </p:cNvCxnSpPr>
          <p:nvPr/>
        </p:nvCxnSpPr>
        <p:spPr bwMode="auto">
          <a:xfrm flipH="1" flipV="1">
            <a:off x="8837614" y="3352800"/>
            <a:ext cx="1587"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029" name="AutoShape 37">
            <a:extLst>
              <a:ext uri="{FF2B5EF4-FFF2-40B4-BE49-F238E27FC236}">
                <a16:creationId xmlns:a16="http://schemas.microsoft.com/office/drawing/2014/main" id="{64F76C61-A751-C476-28B0-2CA7E2DC1D3F}"/>
              </a:ext>
            </a:extLst>
          </p:cNvPr>
          <p:cNvCxnSpPr>
            <a:cxnSpLocks noChangeShapeType="1"/>
            <a:endCxn id="213024" idx="0"/>
          </p:cNvCxnSpPr>
          <p:nvPr/>
        </p:nvCxnSpPr>
        <p:spPr bwMode="auto">
          <a:xfrm flipH="1" flipV="1">
            <a:off x="8837614" y="3352800"/>
            <a:ext cx="687387"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3030" name="Text Box 38">
            <a:extLst>
              <a:ext uri="{FF2B5EF4-FFF2-40B4-BE49-F238E27FC236}">
                <a16:creationId xmlns:a16="http://schemas.microsoft.com/office/drawing/2014/main" id="{04B20C4A-7C64-631C-2EE6-D060465920EC}"/>
              </a:ext>
            </a:extLst>
          </p:cNvPr>
          <p:cNvSpPr txBox="1">
            <a:spLocks noChangeArrowheads="1"/>
          </p:cNvSpPr>
          <p:nvPr/>
        </p:nvSpPr>
        <p:spPr bwMode="auto">
          <a:xfrm>
            <a:off x="8001000" y="487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5</a:t>
            </a:r>
            <a:endParaRPr lang="en-US" altLang="en-US" sz="2400" b="1">
              <a:solidFill>
                <a:srgbClr val="000000"/>
              </a:solidFill>
              <a:latin typeface="Times New Roman" panose="02020603050405020304" pitchFamily="18" charset="0"/>
            </a:endParaRPr>
          </a:p>
        </p:txBody>
      </p:sp>
      <p:sp>
        <p:nvSpPr>
          <p:cNvPr id="213031" name="Text Box 39">
            <a:extLst>
              <a:ext uri="{FF2B5EF4-FFF2-40B4-BE49-F238E27FC236}">
                <a16:creationId xmlns:a16="http://schemas.microsoft.com/office/drawing/2014/main" id="{FE155114-80E6-BF3E-51D6-4BC90BE6B203}"/>
              </a:ext>
            </a:extLst>
          </p:cNvPr>
          <p:cNvSpPr txBox="1">
            <a:spLocks noChangeArrowheads="1"/>
          </p:cNvSpPr>
          <p:nvPr/>
        </p:nvSpPr>
        <p:spPr bwMode="auto">
          <a:xfrm>
            <a:off x="9220200" y="288925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 5</a:t>
            </a:r>
          </a:p>
        </p:txBody>
      </p:sp>
      <p:grpSp>
        <p:nvGrpSpPr>
          <p:cNvPr id="213032" name="Group 40">
            <a:extLst>
              <a:ext uri="{FF2B5EF4-FFF2-40B4-BE49-F238E27FC236}">
                <a16:creationId xmlns:a16="http://schemas.microsoft.com/office/drawing/2014/main" id="{2F22D9F4-48FF-5C8D-0D55-75C78E4433F0}"/>
              </a:ext>
            </a:extLst>
          </p:cNvPr>
          <p:cNvGrpSpPr>
            <a:grpSpLocks/>
          </p:cNvGrpSpPr>
          <p:nvPr/>
        </p:nvGrpSpPr>
        <p:grpSpPr bwMode="auto">
          <a:xfrm>
            <a:off x="8763000" y="4572000"/>
            <a:ext cx="152400" cy="152400"/>
            <a:chOff x="3600" y="2880"/>
            <a:chExt cx="96" cy="96"/>
          </a:xfrm>
        </p:grpSpPr>
        <p:sp>
          <p:nvSpPr>
            <p:cNvPr id="213033" name="Line 41">
              <a:extLst>
                <a:ext uri="{FF2B5EF4-FFF2-40B4-BE49-F238E27FC236}">
                  <a16:creationId xmlns:a16="http://schemas.microsoft.com/office/drawing/2014/main" id="{A8846FA2-031E-33F8-FCBF-276EAEFA7DCF}"/>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3034" name="Line 42">
              <a:extLst>
                <a:ext uri="{FF2B5EF4-FFF2-40B4-BE49-F238E27FC236}">
                  <a16:creationId xmlns:a16="http://schemas.microsoft.com/office/drawing/2014/main" id="{53DD6242-56CC-9354-8752-04762E21E002}"/>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213035" name="Group 43">
            <a:extLst>
              <a:ext uri="{FF2B5EF4-FFF2-40B4-BE49-F238E27FC236}">
                <a16:creationId xmlns:a16="http://schemas.microsoft.com/office/drawing/2014/main" id="{E4FCAE0B-3AE6-94F3-654C-1A26D12958FD}"/>
              </a:ext>
            </a:extLst>
          </p:cNvPr>
          <p:cNvGrpSpPr>
            <a:grpSpLocks/>
          </p:cNvGrpSpPr>
          <p:nvPr/>
        </p:nvGrpSpPr>
        <p:grpSpPr bwMode="auto">
          <a:xfrm>
            <a:off x="9448800" y="4572000"/>
            <a:ext cx="152400" cy="152400"/>
            <a:chOff x="3600" y="2880"/>
            <a:chExt cx="96" cy="96"/>
          </a:xfrm>
        </p:grpSpPr>
        <p:sp>
          <p:nvSpPr>
            <p:cNvPr id="213036" name="Line 44">
              <a:extLst>
                <a:ext uri="{FF2B5EF4-FFF2-40B4-BE49-F238E27FC236}">
                  <a16:creationId xmlns:a16="http://schemas.microsoft.com/office/drawing/2014/main" id="{A511833E-87E0-AFB5-2F4C-62592B318618}"/>
                </a:ext>
              </a:extLst>
            </p:cNvPr>
            <p:cNvSpPr>
              <a:spLocks noChangeShapeType="1"/>
            </p:cNvSpPr>
            <p:nvPr/>
          </p:nvSpPr>
          <p:spPr bwMode="auto">
            <a:xfrm>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3037" name="Line 45">
              <a:extLst>
                <a:ext uri="{FF2B5EF4-FFF2-40B4-BE49-F238E27FC236}">
                  <a16:creationId xmlns:a16="http://schemas.microsoft.com/office/drawing/2014/main" id="{4F610398-E2BF-4688-A5DC-C0EFFFA70468}"/>
                </a:ext>
              </a:extLst>
            </p:cNvPr>
            <p:cNvSpPr>
              <a:spLocks noChangeShapeType="1"/>
            </p:cNvSpPr>
            <p:nvPr/>
          </p:nvSpPr>
          <p:spPr bwMode="auto">
            <a:xfrm rot="-5400000">
              <a:off x="3600" y="2880"/>
              <a:ext cx="96" cy="9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sp>
        <p:nvSpPr>
          <p:cNvPr id="213038" name="Text Box 46">
            <a:extLst>
              <a:ext uri="{FF2B5EF4-FFF2-40B4-BE49-F238E27FC236}">
                <a16:creationId xmlns:a16="http://schemas.microsoft.com/office/drawing/2014/main" id="{B499DA99-C03B-AA9B-571D-37D74AB121A8}"/>
              </a:ext>
            </a:extLst>
          </p:cNvPr>
          <p:cNvSpPr txBox="1">
            <a:spLocks noChangeArrowheads="1"/>
          </p:cNvSpPr>
          <p:nvPr/>
        </p:nvSpPr>
        <p:spPr bwMode="auto">
          <a:xfrm>
            <a:off x="2057401" y="28194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sym typeface="Symbol" panose="05050102010706020507" pitchFamily="18" charset="2"/>
              </a:rPr>
              <a:t>MIN</a:t>
            </a:r>
            <a:endParaRPr lang="en-US" altLang="en-US" sz="2400" b="1">
              <a:solidFill>
                <a:srgbClr val="000000"/>
              </a:solidFill>
              <a:latin typeface="Times New Roman" panose="02020603050405020304" pitchFamily="18" charset="0"/>
            </a:endParaRPr>
          </a:p>
        </p:txBody>
      </p:sp>
      <p:sp>
        <p:nvSpPr>
          <p:cNvPr id="213039" name="Text Box 47">
            <a:extLst>
              <a:ext uri="{FF2B5EF4-FFF2-40B4-BE49-F238E27FC236}">
                <a16:creationId xmlns:a16="http://schemas.microsoft.com/office/drawing/2014/main" id="{D0004DF2-273C-67D0-EEF5-2BA1D083E1E2}"/>
              </a:ext>
            </a:extLst>
          </p:cNvPr>
          <p:cNvSpPr txBox="1">
            <a:spLocks noChangeArrowheads="1"/>
          </p:cNvSpPr>
          <p:nvPr/>
        </p:nvSpPr>
        <p:spPr bwMode="auto">
          <a:xfrm>
            <a:off x="4191001" y="2133600"/>
            <a:ext cx="19669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00"/>
                </a:solidFill>
                <a:latin typeface="Times New Roman" panose="02020603050405020304" pitchFamily="18" charset="0"/>
              </a:rPr>
              <a:t>Selected move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220229B-11F0-630B-E96C-7C3F8FA7FE80}"/>
              </a:ext>
            </a:extLst>
          </p:cNvPr>
          <p:cNvSpPr>
            <a:spLocks noGrp="1"/>
          </p:cNvSpPr>
          <p:nvPr>
            <p:ph type="sldNum" sz="quarter" idx="12"/>
          </p:nvPr>
        </p:nvSpPr>
        <p:spPr/>
        <p:txBody>
          <a:bodyPr/>
          <a:lstStyle/>
          <a:p>
            <a:fld id="{9A4CE3E1-EE50-4AEA-91D6-493C2652AD66}" type="slidenum">
              <a:rPr lang="en-US" altLang="en-US"/>
              <a:pPr/>
              <a:t>4</a:t>
            </a:fld>
            <a:endParaRPr lang="en-US" altLang="en-US"/>
          </a:p>
        </p:txBody>
      </p:sp>
      <p:sp>
        <p:nvSpPr>
          <p:cNvPr id="254978" name="Rectangle 2">
            <a:extLst>
              <a:ext uri="{FF2B5EF4-FFF2-40B4-BE49-F238E27FC236}">
                <a16:creationId xmlns:a16="http://schemas.microsoft.com/office/drawing/2014/main" id="{A0DBB03A-DCAD-5E79-BA6B-5ED4390522AF}"/>
              </a:ext>
            </a:extLst>
          </p:cNvPr>
          <p:cNvSpPr>
            <a:spLocks noGrp="1" noChangeArrowheads="1"/>
          </p:cNvSpPr>
          <p:nvPr>
            <p:ph type="title"/>
          </p:nvPr>
        </p:nvSpPr>
        <p:spPr/>
        <p:txBody>
          <a:bodyPr>
            <a:normAutofit/>
          </a:bodyPr>
          <a:lstStyle/>
          <a:p>
            <a:r>
              <a:rPr lang="en-US" altLang="en-US" sz="4200" dirty="0"/>
              <a:t>This time: Game Playing and Adversarial Search</a:t>
            </a:r>
          </a:p>
        </p:txBody>
      </p:sp>
      <p:sp>
        <p:nvSpPr>
          <p:cNvPr id="254979" name="Rectangle 3">
            <a:extLst>
              <a:ext uri="{FF2B5EF4-FFF2-40B4-BE49-F238E27FC236}">
                <a16:creationId xmlns:a16="http://schemas.microsoft.com/office/drawing/2014/main" id="{3D883921-9650-049E-1531-E6AAE8FD7F64}"/>
              </a:ext>
            </a:extLst>
          </p:cNvPr>
          <p:cNvSpPr>
            <a:spLocks noGrp="1" noChangeArrowheads="1"/>
          </p:cNvSpPr>
          <p:nvPr>
            <p:ph type="body" idx="1"/>
          </p:nvPr>
        </p:nvSpPr>
        <p:spPr/>
        <p:txBody>
          <a:bodyPr>
            <a:normAutofit/>
          </a:bodyPr>
          <a:lstStyle/>
          <a:p>
            <a:pPr>
              <a:buFontTx/>
              <a:buNone/>
            </a:pPr>
            <a:r>
              <a:rPr lang="en-US" altLang="en-US" b="1" dirty="0"/>
              <a:t>Adversarial search:</a:t>
            </a:r>
          </a:p>
          <a:p>
            <a:pPr>
              <a:buFontTx/>
              <a:buNone/>
            </a:pPr>
            <a:r>
              <a:rPr lang="en-US" altLang="en-US" dirty="0"/>
              <a:t>	</a:t>
            </a:r>
          </a:p>
          <a:p>
            <a:pPr lvl="1"/>
            <a:r>
              <a:rPr lang="en-US" altLang="en-US" dirty="0"/>
              <a:t>Adversarial Games</a:t>
            </a:r>
          </a:p>
          <a:p>
            <a:pPr lvl="1"/>
            <a:r>
              <a:rPr lang="en-US" altLang="en-US" dirty="0"/>
              <a:t>The minimax algorithm</a:t>
            </a:r>
          </a:p>
          <a:p>
            <a:pPr lvl="1"/>
            <a:r>
              <a:rPr lang="en-US" altLang="en-US" dirty="0"/>
              <a:t>Resource Limits</a:t>
            </a:r>
          </a:p>
          <a:p>
            <a:pPr lvl="1"/>
            <a:r>
              <a:rPr lang="en-US" altLang="en-US" dirty="0"/>
              <a:t>alpha-beta pruning</a:t>
            </a:r>
          </a:p>
          <a:p>
            <a:pPr lvl="1"/>
            <a:endParaRPr lang="en-US" altLang="en-US" dirty="0"/>
          </a:p>
          <a:p>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AB4AA234-4A85-E879-BE18-0A806E190CB0}"/>
              </a:ext>
            </a:extLst>
          </p:cNvPr>
          <p:cNvSpPr>
            <a:spLocks noGrp="1"/>
          </p:cNvSpPr>
          <p:nvPr>
            <p:ph type="sldNum" sz="quarter" idx="12"/>
          </p:nvPr>
        </p:nvSpPr>
        <p:spPr/>
        <p:txBody>
          <a:bodyPr/>
          <a:lstStyle/>
          <a:p>
            <a:pPr eaLnBrk="0" fontAlgn="base" hangingPunct="0">
              <a:spcAft>
                <a:spcPct val="0"/>
              </a:spcAft>
            </a:pPr>
            <a:fld id="{505F2F07-BC77-4EA8-B9FD-48F3987F863B}" type="slidenum">
              <a:rPr lang="en-US" altLang="en-US">
                <a:solidFill>
                  <a:srgbClr val="5E574E"/>
                </a:solidFill>
              </a:rPr>
              <a:pPr eaLnBrk="0" fontAlgn="base" hangingPunct="0">
                <a:spcAft>
                  <a:spcPct val="0"/>
                </a:spcAft>
              </a:pPr>
              <a:t>40</a:t>
            </a:fld>
            <a:endParaRPr lang="en-US" altLang="en-US">
              <a:solidFill>
                <a:srgbClr val="5E574E"/>
              </a:solidFill>
            </a:endParaRPr>
          </a:p>
        </p:txBody>
      </p:sp>
      <p:sp>
        <p:nvSpPr>
          <p:cNvPr id="214018" name="Rectangle 2">
            <a:extLst>
              <a:ext uri="{FF2B5EF4-FFF2-40B4-BE49-F238E27FC236}">
                <a16:creationId xmlns:a16="http://schemas.microsoft.com/office/drawing/2014/main" id="{9C14CE38-2E50-C2DA-E02C-BD24A127D5A0}"/>
              </a:ext>
            </a:extLst>
          </p:cNvPr>
          <p:cNvSpPr>
            <a:spLocks noGrp="1" noChangeArrowheads="1"/>
          </p:cNvSpPr>
          <p:nvPr>
            <p:ph type="title"/>
          </p:nvPr>
        </p:nvSpPr>
        <p:spPr/>
        <p:txBody>
          <a:bodyPr/>
          <a:lstStyle/>
          <a:p>
            <a:r>
              <a:rPr lang="en-US" altLang="en-US" i="1">
                <a:sym typeface="Symbol" panose="05050102010706020507" pitchFamily="18" charset="2"/>
              </a:rPr>
              <a:t>-</a:t>
            </a:r>
            <a:r>
              <a:rPr lang="en-US" altLang="en-US"/>
              <a:t> pruning: general principle</a:t>
            </a:r>
          </a:p>
        </p:txBody>
      </p:sp>
      <p:sp>
        <p:nvSpPr>
          <p:cNvPr id="214019" name="AutoShape 3">
            <a:extLst>
              <a:ext uri="{FF2B5EF4-FFF2-40B4-BE49-F238E27FC236}">
                <a16:creationId xmlns:a16="http://schemas.microsoft.com/office/drawing/2014/main" id="{79297106-D3D2-7802-9551-C4F6DC84C01B}"/>
              </a:ext>
            </a:extLst>
          </p:cNvPr>
          <p:cNvSpPr>
            <a:spLocks noChangeArrowheads="1"/>
          </p:cNvSpPr>
          <p:nvPr/>
        </p:nvSpPr>
        <p:spPr bwMode="auto">
          <a:xfrm flipV="1">
            <a:off x="4648200" y="31242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4020" name="AutoShape 4">
            <a:extLst>
              <a:ext uri="{FF2B5EF4-FFF2-40B4-BE49-F238E27FC236}">
                <a16:creationId xmlns:a16="http://schemas.microsoft.com/office/drawing/2014/main" id="{A8FB2093-0447-353D-1C47-C0E9924DECCA}"/>
              </a:ext>
            </a:extLst>
          </p:cNvPr>
          <p:cNvSpPr>
            <a:spLocks noChangeArrowheads="1"/>
          </p:cNvSpPr>
          <p:nvPr/>
        </p:nvSpPr>
        <p:spPr bwMode="auto">
          <a:xfrm>
            <a:off x="6400800" y="1489075"/>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4021" name="AutoShape 5">
            <a:extLst>
              <a:ext uri="{FF2B5EF4-FFF2-40B4-BE49-F238E27FC236}">
                <a16:creationId xmlns:a16="http://schemas.microsoft.com/office/drawing/2014/main" id="{32E4B082-7C96-AA34-287E-09ABB9CF8A36}"/>
              </a:ext>
            </a:extLst>
          </p:cNvPr>
          <p:cNvSpPr>
            <a:spLocks noChangeArrowheads="1"/>
          </p:cNvSpPr>
          <p:nvPr/>
        </p:nvSpPr>
        <p:spPr bwMode="auto">
          <a:xfrm>
            <a:off x="6477000" y="43434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4023" name="AutoShape 7">
            <a:extLst>
              <a:ext uri="{FF2B5EF4-FFF2-40B4-BE49-F238E27FC236}">
                <a16:creationId xmlns:a16="http://schemas.microsoft.com/office/drawing/2014/main" id="{944E25EE-51C7-5A0B-4599-FA5BCE0E7A36}"/>
              </a:ext>
            </a:extLst>
          </p:cNvPr>
          <p:cNvSpPr>
            <a:spLocks noChangeArrowheads="1"/>
          </p:cNvSpPr>
          <p:nvPr/>
        </p:nvSpPr>
        <p:spPr bwMode="auto">
          <a:xfrm flipV="1">
            <a:off x="7315200" y="5334000"/>
            <a:ext cx="457200" cy="4572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2400">
              <a:solidFill>
                <a:srgbClr val="000000"/>
              </a:solidFill>
              <a:latin typeface="Times New Roman" panose="02020603050405020304" pitchFamily="18" charset="0"/>
            </a:endParaRPr>
          </a:p>
        </p:txBody>
      </p:sp>
      <p:cxnSp>
        <p:nvCxnSpPr>
          <p:cNvPr id="214024" name="AutoShape 8">
            <a:extLst>
              <a:ext uri="{FF2B5EF4-FFF2-40B4-BE49-F238E27FC236}">
                <a16:creationId xmlns:a16="http://schemas.microsoft.com/office/drawing/2014/main" id="{481D6A53-908E-18D5-7875-63D48113DD49}"/>
              </a:ext>
            </a:extLst>
          </p:cNvPr>
          <p:cNvCxnSpPr>
            <a:cxnSpLocks noChangeShapeType="1"/>
            <a:stCxn id="214020" idx="3"/>
            <a:endCxn id="214019" idx="3"/>
          </p:cNvCxnSpPr>
          <p:nvPr/>
        </p:nvCxnSpPr>
        <p:spPr bwMode="auto">
          <a:xfrm flipH="1">
            <a:off x="4875214" y="1946276"/>
            <a:ext cx="1754187" cy="11779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25" name="AutoShape 9">
            <a:extLst>
              <a:ext uri="{FF2B5EF4-FFF2-40B4-BE49-F238E27FC236}">
                <a16:creationId xmlns:a16="http://schemas.microsoft.com/office/drawing/2014/main" id="{AB861C10-39AC-CB2E-ED67-67E42787B9AB}"/>
              </a:ext>
            </a:extLst>
          </p:cNvPr>
          <p:cNvCxnSpPr>
            <a:cxnSpLocks noChangeShapeType="1"/>
            <a:stCxn id="214021" idx="3"/>
            <a:endCxn id="214023" idx="3"/>
          </p:cNvCxnSpPr>
          <p:nvPr/>
        </p:nvCxnSpPr>
        <p:spPr bwMode="auto">
          <a:xfrm>
            <a:off x="6705601" y="4800600"/>
            <a:ext cx="836613"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26" name="AutoShape 10">
            <a:extLst>
              <a:ext uri="{FF2B5EF4-FFF2-40B4-BE49-F238E27FC236}">
                <a16:creationId xmlns:a16="http://schemas.microsoft.com/office/drawing/2014/main" id="{E6521FBC-0D48-03A7-F564-33B8B5628D2F}"/>
              </a:ext>
            </a:extLst>
          </p:cNvPr>
          <p:cNvCxnSpPr>
            <a:cxnSpLocks noChangeShapeType="1"/>
            <a:stCxn id="214021" idx="3"/>
          </p:cNvCxnSpPr>
          <p:nvPr/>
        </p:nvCxnSpPr>
        <p:spPr bwMode="auto">
          <a:xfrm flipH="1">
            <a:off x="6096000" y="4800600"/>
            <a:ext cx="609600"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27" name="AutoShape 11">
            <a:extLst>
              <a:ext uri="{FF2B5EF4-FFF2-40B4-BE49-F238E27FC236}">
                <a16:creationId xmlns:a16="http://schemas.microsoft.com/office/drawing/2014/main" id="{7272F749-D4C7-35CE-621E-900376738F46}"/>
              </a:ext>
            </a:extLst>
          </p:cNvPr>
          <p:cNvCxnSpPr>
            <a:cxnSpLocks noChangeShapeType="1"/>
          </p:cNvCxnSpPr>
          <p:nvPr/>
        </p:nvCxnSpPr>
        <p:spPr bwMode="auto">
          <a:xfrm flipH="1">
            <a:off x="4267200" y="3581400"/>
            <a:ext cx="609600"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28" name="AutoShape 12">
            <a:extLst>
              <a:ext uri="{FF2B5EF4-FFF2-40B4-BE49-F238E27FC236}">
                <a16:creationId xmlns:a16="http://schemas.microsoft.com/office/drawing/2014/main" id="{E7C492B0-814A-370A-B069-ED9E19F507EE}"/>
              </a:ext>
            </a:extLst>
          </p:cNvPr>
          <p:cNvCxnSpPr>
            <a:cxnSpLocks noChangeShapeType="1"/>
            <a:stCxn id="214019" idx="0"/>
          </p:cNvCxnSpPr>
          <p:nvPr/>
        </p:nvCxnSpPr>
        <p:spPr bwMode="auto">
          <a:xfrm>
            <a:off x="4875214" y="3581400"/>
            <a:ext cx="1587"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29" name="AutoShape 13">
            <a:extLst>
              <a:ext uri="{FF2B5EF4-FFF2-40B4-BE49-F238E27FC236}">
                <a16:creationId xmlns:a16="http://schemas.microsoft.com/office/drawing/2014/main" id="{6F2C68E2-8593-35AD-04EC-182B01B361FF}"/>
              </a:ext>
            </a:extLst>
          </p:cNvPr>
          <p:cNvCxnSpPr>
            <a:cxnSpLocks noChangeShapeType="1"/>
            <a:stCxn id="214019" idx="0"/>
          </p:cNvCxnSpPr>
          <p:nvPr/>
        </p:nvCxnSpPr>
        <p:spPr bwMode="auto">
          <a:xfrm>
            <a:off x="4875214" y="3581400"/>
            <a:ext cx="534987"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30" name="Freeform 14">
            <a:extLst>
              <a:ext uri="{FF2B5EF4-FFF2-40B4-BE49-F238E27FC236}">
                <a16:creationId xmlns:a16="http://schemas.microsoft.com/office/drawing/2014/main" id="{C3BA924C-445C-06DB-6883-E35826393BEE}"/>
              </a:ext>
            </a:extLst>
          </p:cNvPr>
          <p:cNvSpPr>
            <a:spLocks/>
          </p:cNvSpPr>
          <p:nvPr/>
        </p:nvSpPr>
        <p:spPr bwMode="auto">
          <a:xfrm>
            <a:off x="6411914" y="1989138"/>
            <a:ext cx="395287" cy="2354262"/>
          </a:xfrm>
          <a:custGeom>
            <a:avLst/>
            <a:gdLst>
              <a:gd name="T0" fmla="*/ 126 w 249"/>
              <a:gd name="T1" fmla="*/ 0 h 1483"/>
              <a:gd name="T2" fmla="*/ 57 w 249"/>
              <a:gd name="T3" fmla="*/ 75 h 1483"/>
              <a:gd name="T4" fmla="*/ 36 w 249"/>
              <a:gd name="T5" fmla="*/ 123 h 1483"/>
              <a:gd name="T6" fmla="*/ 73 w 249"/>
              <a:gd name="T7" fmla="*/ 224 h 1483"/>
              <a:gd name="T8" fmla="*/ 121 w 249"/>
              <a:gd name="T9" fmla="*/ 262 h 1483"/>
              <a:gd name="T10" fmla="*/ 190 w 249"/>
              <a:gd name="T11" fmla="*/ 326 h 1483"/>
              <a:gd name="T12" fmla="*/ 212 w 249"/>
              <a:gd name="T13" fmla="*/ 358 h 1483"/>
              <a:gd name="T14" fmla="*/ 164 w 249"/>
              <a:gd name="T15" fmla="*/ 518 h 1483"/>
              <a:gd name="T16" fmla="*/ 94 w 249"/>
              <a:gd name="T17" fmla="*/ 571 h 1483"/>
              <a:gd name="T18" fmla="*/ 46 w 249"/>
              <a:gd name="T19" fmla="*/ 619 h 1483"/>
              <a:gd name="T20" fmla="*/ 25 w 249"/>
              <a:gd name="T21" fmla="*/ 651 h 1483"/>
              <a:gd name="T22" fmla="*/ 14 w 249"/>
              <a:gd name="T23" fmla="*/ 683 h 1483"/>
              <a:gd name="T24" fmla="*/ 20 w 249"/>
              <a:gd name="T25" fmla="*/ 752 h 1483"/>
              <a:gd name="T26" fmla="*/ 153 w 249"/>
              <a:gd name="T27" fmla="*/ 827 h 1483"/>
              <a:gd name="T28" fmla="*/ 249 w 249"/>
              <a:gd name="T29" fmla="*/ 939 h 1483"/>
              <a:gd name="T30" fmla="*/ 158 w 249"/>
              <a:gd name="T31" fmla="*/ 1083 h 1483"/>
              <a:gd name="T32" fmla="*/ 105 w 249"/>
              <a:gd name="T33" fmla="*/ 1120 h 1483"/>
              <a:gd name="T34" fmla="*/ 57 w 249"/>
              <a:gd name="T35" fmla="*/ 1163 h 1483"/>
              <a:gd name="T36" fmla="*/ 46 w 249"/>
              <a:gd name="T37" fmla="*/ 1179 h 1483"/>
              <a:gd name="T38" fmla="*/ 30 w 249"/>
              <a:gd name="T39" fmla="*/ 1195 h 1483"/>
              <a:gd name="T40" fmla="*/ 9 w 249"/>
              <a:gd name="T41" fmla="*/ 1227 h 1483"/>
              <a:gd name="T42" fmla="*/ 30 w 249"/>
              <a:gd name="T43" fmla="*/ 1323 h 1483"/>
              <a:gd name="T44" fmla="*/ 62 w 249"/>
              <a:gd name="T45" fmla="*/ 1344 h 1483"/>
              <a:gd name="T46" fmla="*/ 105 w 249"/>
              <a:gd name="T47" fmla="*/ 1387 h 1483"/>
              <a:gd name="T48" fmla="*/ 153 w 249"/>
              <a:gd name="T49" fmla="*/ 1467 h 1483"/>
              <a:gd name="T50" fmla="*/ 174 w 249"/>
              <a:gd name="T51"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1483">
                <a:moveTo>
                  <a:pt x="126" y="0"/>
                </a:moveTo>
                <a:cubicBezTo>
                  <a:pt x="102" y="24"/>
                  <a:pt x="84" y="56"/>
                  <a:pt x="57" y="75"/>
                </a:cubicBezTo>
                <a:cubicBezTo>
                  <a:pt x="47" y="89"/>
                  <a:pt x="36" y="123"/>
                  <a:pt x="36" y="123"/>
                </a:cubicBezTo>
                <a:cubicBezTo>
                  <a:pt x="41" y="173"/>
                  <a:pt x="46" y="185"/>
                  <a:pt x="73" y="224"/>
                </a:cubicBezTo>
                <a:cubicBezTo>
                  <a:pt x="85" y="241"/>
                  <a:pt x="121" y="262"/>
                  <a:pt x="121" y="262"/>
                </a:cubicBezTo>
                <a:cubicBezTo>
                  <a:pt x="139" y="289"/>
                  <a:pt x="169" y="300"/>
                  <a:pt x="190" y="326"/>
                </a:cubicBezTo>
                <a:cubicBezTo>
                  <a:pt x="198" y="336"/>
                  <a:pt x="212" y="358"/>
                  <a:pt x="212" y="358"/>
                </a:cubicBezTo>
                <a:cubicBezTo>
                  <a:pt x="224" y="419"/>
                  <a:pt x="207" y="475"/>
                  <a:pt x="164" y="518"/>
                </a:cubicBezTo>
                <a:cubicBezTo>
                  <a:pt x="144" y="538"/>
                  <a:pt x="114" y="551"/>
                  <a:pt x="94" y="571"/>
                </a:cubicBezTo>
                <a:cubicBezTo>
                  <a:pt x="78" y="587"/>
                  <a:pt x="58" y="600"/>
                  <a:pt x="46" y="619"/>
                </a:cubicBezTo>
                <a:cubicBezTo>
                  <a:pt x="39" y="630"/>
                  <a:pt x="25" y="651"/>
                  <a:pt x="25" y="651"/>
                </a:cubicBezTo>
                <a:cubicBezTo>
                  <a:pt x="22" y="662"/>
                  <a:pt x="14" y="672"/>
                  <a:pt x="14" y="683"/>
                </a:cubicBezTo>
                <a:cubicBezTo>
                  <a:pt x="14" y="706"/>
                  <a:pt x="16" y="729"/>
                  <a:pt x="20" y="752"/>
                </a:cubicBezTo>
                <a:cubicBezTo>
                  <a:pt x="29" y="801"/>
                  <a:pt x="114" y="815"/>
                  <a:pt x="153" y="827"/>
                </a:cubicBezTo>
                <a:cubicBezTo>
                  <a:pt x="197" y="859"/>
                  <a:pt x="232" y="886"/>
                  <a:pt x="249" y="939"/>
                </a:cubicBezTo>
                <a:cubicBezTo>
                  <a:pt x="240" y="1003"/>
                  <a:pt x="211" y="1045"/>
                  <a:pt x="158" y="1083"/>
                </a:cubicBezTo>
                <a:cubicBezTo>
                  <a:pt x="139" y="1097"/>
                  <a:pt x="127" y="1113"/>
                  <a:pt x="105" y="1120"/>
                </a:cubicBezTo>
                <a:cubicBezTo>
                  <a:pt x="86" y="1134"/>
                  <a:pt x="76" y="1150"/>
                  <a:pt x="57" y="1163"/>
                </a:cubicBezTo>
                <a:cubicBezTo>
                  <a:pt x="53" y="1168"/>
                  <a:pt x="50" y="1174"/>
                  <a:pt x="46" y="1179"/>
                </a:cubicBezTo>
                <a:cubicBezTo>
                  <a:pt x="41" y="1185"/>
                  <a:pt x="35" y="1189"/>
                  <a:pt x="30" y="1195"/>
                </a:cubicBezTo>
                <a:cubicBezTo>
                  <a:pt x="22" y="1205"/>
                  <a:pt x="9" y="1227"/>
                  <a:pt x="9" y="1227"/>
                </a:cubicBezTo>
                <a:cubicBezTo>
                  <a:pt x="0" y="1256"/>
                  <a:pt x="0" y="1304"/>
                  <a:pt x="30" y="1323"/>
                </a:cubicBezTo>
                <a:cubicBezTo>
                  <a:pt x="41" y="1330"/>
                  <a:pt x="62" y="1344"/>
                  <a:pt x="62" y="1344"/>
                </a:cubicBezTo>
                <a:cubicBezTo>
                  <a:pt x="75" y="1362"/>
                  <a:pt x="87" y="1374"/>
                  <a:pt x="105" y="1387"/>
                </a:cubicBezTo>
                <a:cubicBezTo>
                  <a:pt x="121" y="1410"/>
                  <a:pt x="129" y="1450"/>
                  <a:pt x="153" y="1467"/>
                </a:cubicBezTo>
                <a:cubicBezTo>
                  <a:pt x="171" y="1479"/>
                  <a:pt x="164" y="1473"/>
                  <a:pt x="174" y="1483"/>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4031" name="Line 15">
            <a:extLst>
              <a:ext uri="{FF2B5EF4-FFF2-40B4-BE49-F238E27FC236}">
                <a16:creationId xmlns:a16="http://schemas.microsoft.com/office/drawing/2014/main" id="{3A056890-1EB8-E8D1-4810-97F1404C4CCD}"/>
              </a:ext>
            </a:extLst>
          </p:cNvPr>
          <p:cNvSpPr>
            <a:spLocks noChangeShapeType="1"/>
          </p:cNvSpPr>
          <p:nvPr/>
        </p:nvSpPr>
        <p:spPr bwMode="auto">
          <a:xfrm>
            <a:off x="6629400" y="1981200"/>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4032" name="Text Box 16">
            <a:extLst>
              <a:ext uri="{FF2B5EF4-FFF2-40B4-BE49-F238E27FC236}">
                <a16:creationId xmlns:a16="http://schemas.microsoft.com/office/drawing/2014/main" id="{7357D7FA-656C-1DDC-54D5-064A0A0C565C}"/>
              </a:ext>
            </a:extLst>
          </p:cNvPr>
          <p:cNvSpPr txBox="1">
            <a:spLocks noChangeArrowheads="1"/>
          </p:cNvSpPr>
          <p:nvPr/>
        </p:nvSpPr>
        <p:spPr bwMode="auto">
          <a:xfrm>
            <a:off x="2514600" y="1520826"/>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Times New Roman" panose="02020603050405020304" pitchFamily="18" charset="0"/>
              </a:rPr>
              <a:t>Player</a:t>
            </a:r>
          </a:p>
        </p:txBody>
      </p:sp>
      <p:sp>
        <p:nvSpPr>
          <p:cNvPr id="214033" name="Text Box 17">
            <a:extLst>
              <a:ext uri="{FF2B5EF4-FFF2-40B4-BE49-F238E27FC236}">
                <a16:creationId xmlns:a16="http://schemas.microsoft.com/office/drawing/2014/main" id="{FBE3953A-A2D3-A0A3-42F7-E7566D16A7F2}"/>
              </a:ext>
            </a:extLst>
          </p:cNvPr>
          <p:cNvSpPr txBox="1">
            <a:spLocks noChangeArrowheads="1"/>
          </p:cNvSpPr>
          <p:nvPr/>
        </p:nvSpPr>
        <p:spPr bwMode="auto">
          <a:xfrm>
            <a:off x="2514600" y="4419601"/>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Times New Roman" panose="02020603050405020304" pitchFamily="18" charset="0"/>
              </a:rPr>
              <a:t>Player</a:t>
            </a:r>
          </a:p>
        </p:txBody>
      </p:sp>
      <p:sp>
        <p:nvSpPr>
          <p:cNvPr id="214034" name="Text Box 18">
            <a:extLst>
              <a:ext uri="{FF2B5EF4-FFF2-40B4-BE49-F238E27FC236}">
                <a16:creationId xmlns:a16="http://schemas.microsoft.com/office/drawing/2014/main" id="{AAFAE842-3BFA-E13A-23E6-7DCE7FC13A28}"/>
              </a:ext>
            </a:extLst>
          </p:cNvPr>
          <p:cNvSpPr txBox="1">
            <a:spLocks noChangeArrowheads="1"/>
          </p:cNvSpPr>
          <p:nvPr/>
        </p:nvSpPr>
        <p:spPr bwMode="auto">
          <a:xfrm>
            <a:off x="2514600" y="3200401"/>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Times New Roman" panose="02020603050405020304" pitchFamily="18" charset="0"/>
              </a:rPr>
              <a:t>Opponent</a:t>
            </a:r>
          </a:p>
        </p:txBody>
      </p:sp>
      <p:sp>
        <p:nvSpPr>
          <p:cNvPr id="214035" name="Text Box 19">
            <a:extLst>
              <a:ext uri="{FF2B5EF4-FFF2-40B4-BE49-F238E27FC236}">
                <a16:creationId xmlns:a16="http://schemas.microsoft.com/office/drawing/2014/main" id="{15598DD9-FBBE-7D75-A1EB-30736546E0F0}"/>
              </a:ext>
            </a:extLst>
          </p:cNvPr>
          <p:cNvSpPr txBox="1">
            <a:spLocks noChangeArrowheads="1"/>
          </p:cNvSpPr>
          <p:nvPr/>
        </p:nvSpPr>
        <p:spPr bwMode="auto">
          <a:xfrm>
            <a:off x="2514600" y="534828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Times New Roman" panose="02020603050405020304" pitchFamily="18" charset="0"/>
              </a:rPr>
              <a:t>Opponent</a:t>
            </a:r>
          </a:p>
        </p:txBody>
      </p:sp>
      <p:sp>
        <p:nvSpPr>
          <p:cNvPr id="214037" name="Text Box 21">
            <a:extLst>
              <a:ext uri="{FF2B5EF4-FFF2-40B4-BE49-F238E27FC236}">
                <a16:creationId xmlns:a16="http://schemas.microsoft.com/office/drawing/2014/main" id="{9285B772-AC05-182C-FC45-3FD2FD6F6F83}"/>
              </a:ext>
            </a:extLst>
          </p:cNvPr>
          <p:cNvSpPr txBox="1">
            <a:spLocks noChangeArrowheads="1"/>
          </p:cNvSpPr>
          <p:nvPr/>
        </p:nvSpPr>
        <p:spPr bwMode="auto">
          <a:xfrm>
            <a:off x="4686300" y="304800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000">
                <a:solidFill>
                  <a:srgbClr val="000000"/>
                </a:solidFill>
                <a:latin typeface="Times New Roman" panose="02020603050405020304" pitchFamily="18" charset="0"/>
              </a:rPr>
              <a:t>m</a:t>
            </a:r>
          </a:p>
        </p:txBody>
      </p:sp>
      <p:sp>
        <p:nvSpPr>
          <p:cNvPr id="214038" name="Text Box 22">
            <a:extLst>
              <a:ext uri="{FF2B5EF4-FFF2-40B4-BE49-F238E27FC236}">
                <a16:creationId xmlns:a16="http://schemas.microsoft.com/office/drawing/2014/main" id="{BF3392C4-CA2B-069B-AC6E-E86876D38FBF}"/>
              </a:ext>
            </a:extLst>
          </p:cNvPr>
          <p:cNvSpPr txBox="1">
            <a:spLocks noChangeArrowheads="1"/>
          </p:cNvSpPr>
          <p:nvPr/>
        </p:nvSpPr>
        <p:spPr bwMode="auto">
          <a:xfrm>
            <a:off x="7391400" y="52578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n</a:t>
            </a:r>
          </a:p>
        </p:txBody>
      </p:sp>
      <p:sp>
        <p:nvSpPr>
          <p:cNvPr id="214039" name="Rectangle 23">
            <a:extLst>
              <a:ext uri="{FF2B5EF4-FFF2-40B4-BE49-F238E27FC236}">
                <a16:creationId xmlns:a16="http://schemas.microsoft.com/office/drawing/2014/main" id="{A168923F-9459-6D00-1B51-D8FA358A89AA}"/>
              </a:ext>
            </a:extLst>
          </p:cNvPr>
          <p:cNvSpPr>
            <a:spLocks noChangeArrowheads="1"/>
          </p:cNvSpPr>
          <p:nvPr/>
        </p:nvSpPr>
        <p:spPr bwMode="auto">
          <a:xfrm>
            <a:off x="5257801" y="3048000"/>
            <a:ext cx="33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kumimoji="1" lang="en-US" altLang="en-US" sz="2400" b="1" i="1">
                <a:solidFill>
                  <a:srgbClr val="000000"/>
                </a:solidFill>
                <a:latin typeface="Helvetica" panose="020B0604020202020204" pitchFamily="34" charset="0"/>
                <a:sym typeface="Symbol" panose="05050102010706020507" pitchFamily="18" charset="2"/>
              </a:rPr>
              <a:t></a:t>
            </a:r>
          </a:p>
        </p:txBody>
      </p:sp>
      <p:sp>
        <p:nvSpPr>
          <p:cNvPr id="214040" name="Rectangle 24">
            <a:extLst>
              <a:ext uri="{FF2B5EF4-FFF2-40B4-BE49-F238E27FC236}">
                <a16:creationId xmlns:a16="http://schemas.microsoft.com/office/drawing/2014/main" id="{DDD8DDEE-7774-2F89-526F-1772002A82C6}"/>
              </a:ext>
            </a:extLst>
          </p:cNvPr>
          <p:cNvSpPr>
            <a:spLocks noChangeArrowheads="1"/>
          </p:cNvSpPr>
          <p:nvPr/>
        </p:nvSpPr>
        <p:spPr bwMode="auto">
          <a:xfrm>
            <a:off x="7924800" y="5334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kumimoji="1" lang="en-US" altLang="en-US" sz="2400" b="1" i="1">
                <a:solidFill>
                  <a:srgbClr val="000000"/>
                </a:solidFill>
                <a:latin typeface="Helvetica" panose="020B0604020202020204" pitchFamily="34" charset="0"/>
                <a:sym typeface="Symbol" panose="05050102010706020507" pitchFamily="18" charset="2"/>
              </a:rPr>
              <a:t>v</a:t>
            </a:r>
          </a:p>
        </p:txBody>
      </p:sp>
      <p:sp>
        <p:nvSpPr>
          <p:cNvPr id="214041" name="Text Box 25">
            <a:extLst>
              <a:ext uri="{FF2B5EF4-FFF2-40B4-BE49-F238E27FC236}">
                <a16:creationId xmlns:a16="http://schemas.microsoft.com/office/drawing/2014/main" id="{404E5FDB-32BC-C521-9338-E769383D9C77}"/>
              </a:ext>
            </a:extLst>
          </p:cNvPr>
          <p:cNvSpPr txBox="1">
            <a:spLocks noChangeArrowheads="1"/>
          </p:cNvSpPr>
          <p:nvPr/>
        </p:nvSpPr>
        <p:spPr bwMode="auto">
          <a:xfrm>
            <a:off x="7467600" y="1676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ltLang="en-US" sz="2400">
              <a:solidFill>
                <a:srgbClr val="000000"/>
              </a:solidFill>
              <a:latin typeface="Times New Roman" panose="02020603050405020304" pitchFamily="18" charset="0"/>
            </a:endParaRPr>
          </a:p>
        </p:txBody>
      </p:sp>
      <p:sp>
        <p:nvSpPr>
          <p:cNvPr id="214043" name="Text Box 27">
            <a:extLst>
              <a:ext uri="{FF2B5EF4-FFF2-40B4-BE49-F238E27FC236}">
                <a16:creationId xmlns:a16="http://schemas.microsoft.com/office/drawing/2014/main" id="{FA93FF39-697D-695B-853E-0A4B0A043220}"/>
              </a:ext>
            </a:extLst>
          </p:cNvPr>
          <p:cNvSpPr txBox="1">
            <a:spLocks noChangeArrowheads="1"/>
          </p:cNvSpPr>
          <p:nvPr/>
        </p:nvSpPr>
        <p:spPr bwMode="auto">
          <a:xfrm>
            <a:off x="7162800" y="3505201"/>
            <a:ext cx="3276600" cy="957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kumimoji="1" lang="en-US" altLang="en-US" sz="1600" i="1">
                <a:solidFill>
                  <a:srgbClr val="000000"/>
                </a:solidFill>
                <a:latin typeface="Helvetica" panose="020B0604020202020204" pitchFamily="34" charset="0"/>
                <a:sym typeface="Symbol" panose="05050102010706020507" pitchFamily="18" charset="2"/>
              </a:rPr>
              <a:t>If  &gt; v then MAX will chose m so prune tree under n </a:t>
            </a:r>
          </a:p>
          <a:p>
            <a:pPr eaLnBrk="0" fontAlgn="base" hangingPunct="0">
              <a:spcBef>
                <a:spcPct val="50000"/>
              </a:spcBef>
              <a:spcAft>
                <a:spcPct val="0"/>
              </a:spcAft>
            </a:pPr>
            <a:r>
              <a:rPr kumimoji="1" lang="en-US" altLang="en-US" sz="1600" i="1">
                <a:solidFill>
                  <a:srgbClr val="000000"/>
                </a:solidFill>
                <a:latin typeface="Helvetica" panose="020B0604020202020204" pitchFamily="34" charset="0"/>
                <a:sym typeface="Symbol" panose="05050102010706020507" pitchFamily="18" charset="2"/>
              </a:rPr>
              <a:t>Similar for </a:t>
            </a:r>
            <a:r>
              <a:rPr kumimoji="1" lang="en-US" altLang="en-US" sz="1600" b="1" i="1">
                <a:solidFill>
                  <a:srgbClr val="000000"/>
                </a:solidFill>
                <a:latin typeface="Helvetica" panose="020B0604020202020204" pitchFamily="34" charset="0"/>
                <a:sym typeface="Symbol" panose="05050102010706020507" pitchFamily="18" charset="2"/>
              </a:rPr>
              <a:t></a:t>
            </a:r>
            <a:r>
              <a:rPr kumimoji="1" lang="en-US" altLang="en-US" sz="1000" i="1">
                <a:solidFill>
                  <a:srgbClr val="000000"/>
                </a:solidFill>
                <a:latin typeface="Helvetica" panose="020B0604020202020204" pitchFamily="34" charset="0"/>
                <a:sym typeface="Symbol" panose="05050102010706020507" pitchFamily="18" charset="2"/>
              </a:rPr>
              <a:t>  </a:t>
            </a:r>
            <a:r>
              <a:rPr kumimoji="1" lang="en-US" altLang="en-US" sz="1600" i="1">
                <a:solidFill>
                  <a:srgbClr val="000000"/>
                </a:solidFill>
                <a:latin typeface="Helvetica" panose="020B0604020202020204" pitchFamily="34" charset="0"/>
                <a:sym typeface="Symbol" panose="05050102010706020507" pitchFamily="18" charset="2"/>
              </a:rPr>
              <a:t>for MIN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08363F9D-EE91-3C3D-4547-7C8E86AEC315}"/>
              </a:ext>
            </a:extLst>
          </p:cNvPr>
          <p:cNvSpPr>
            <a:spLocks noGrp="1"/>
          </p:cNvSpPr>
          <p:nvPr>
            <p:ph type="sldNum" sz="quarter" idx="12"/>
          </p:nvPr>
        </p:nvSpPr>
        <p:spPr/>
        <p:txBody>
          <a:bodyPr/>
          <a:lstStyle/>
          <a:p>
            <a:pPr eaLnBrk="0" fontAlgn="base" hangingPunct="0">
              <a:spcAft>
                <a:spcPct val="0"/>
              </a:spcAft>
            </a:pPr>
            <a:fld id="{6A843F15-0569-4958-90B1-3B6C5948F347}" type="slidenum">
              <a:rPr lang="en-US" altLang="en-US">
                <a:solidFill>
                  <a:srgbClr val="5E574E"/>
                </a:solidFill>
              </a:rPr>
              <a:pPr eaLnBrk="0" fontAlgn="base" hangingPunct="0">
                <a:spcAft>
                  <a:spcPct val="0"/>
                </a:spcAft>
              </a:pPr>
              <a:t>41</a:t>
            </a:fld>
            <a:endParaRPr lang="en-US" altLang="en-US">
              <a:solidFill>
                <a:srgbClr val="5E574E"/>
              </a:solidFill>
            </a:endParaRPr>
          </a:p>
        </p:txBody>
      </p:sp>
      <p:sp>
        <p:nvSpPr>
          <p:cNvPr id="300034" name="Rectangle 2">
            <a:extLst>
              <a:ext uri="{FF2B5EF4-FFF2-40B4-BE49-F238E27FC236}">
                <a16:creationId xmlns:a16="http://schemas.microsoft.com/office/drawing/2014/main" id="{E482E1E9-0A65-759C-6DD5-764E936DD64E}"/>
              </a:ext>
            </a:extLst>
          </p:cNvPr>
          <p:cNvSpPr>
            <a:spLocks noGrp="1" noChangeArrowheads="1"/>
          </p:cNvSpPr>
          <p:nvPr>
            <p:ph type="title"/>
          </p:nvPr>
        </p:nvSpPr>
        <p:spPr/>
        <p:txBody>
          <a:bodyPr/>
          <a:lstStyle/>
          <a:p>
            <a:r>
              <a:rPr lang="en-US" altLang="en-US"/>
              <a:t>Properties of </a:t>
            </a:r>
            <a:r>
              <a:rPr lang="en-US" altLang="en-US" i="1">
                <a:sym typeface="Symbol" panose="05050102010706020507" pitchFamily="18" charset="2"/>
              </a:rPr>
              <a:t>-</a:t>
            </a:r>
            <a:r>
              <a:rPr lang="en-US" altLang="en-US"/>
              <a:t> </a:t>
            </a:r>
          </a:p>
        </p:txBody>
      </p:sp>
      <p:graphicFrame>
        <p:nvGraphicFramePr>
          <p:cNvPr id="300035" name="Object 3">
            <a:extLst>
              <a:ext uri="{FF2B5EF4-FFF2-40B4-BE49-F238E27FC236}">
                <a16:creationId xmlns:a16="http://schemas.microsoft.com/office/drawing/2014/main" id="{BFCC300D-BABE-0D73-0F23-491D25B54B7A}"/>
              </a:ext>
            </a:extLst>
          </p:cNvPr>
          <p:cNvGraphicFramePr>
            <a:graphicFrameLocks noChangeAspect="1"/>
          </p:cNvGraphicFramePr>
          <p:nvPr/>
        </p:nvGraphicFramePr>
        <p:xfrm>
          <a:off x="1828801" y="1933576"/>
          <a:ext cx="8748713" cy="3171825"/>
        </p:xfrm>
        <a:graphic>
          <a:graphicData uri="http://schemas.openxmlformats.org/presentationml/2006/ole">
            <mc:AlternateContent xmlns:mc="http://schemas.openxmlformats.org/markup-compatibility/2006">
              <mc:Choice xmlns:v="urn:schemas-microsoft-com:vml" Requires="v">
                <p:oleObj name="Image" r:id="rId2" imgW="12160960" imgH="4409460" progId="Photoshop.Image.5">
                  <p:embed/>
                </p:oleObj>
              </mc:Choice>
              <mc:Fallback>
                <p:oleObj name="Image" r:id="rId2" imgW="12160960" imgH="4409460" progId="Photoshop.Image.5">
                  <p:embed/>
                  <p:pic>
                    <p:nvPicPr>
                      <p:cNvPr id="300035" name="Object 3">
                        <a:extLst>
                          <a:ext uri="{FF2B5EF4-FFF2-40B4-BE49-F238E27FC236}">
                            <a16:creationId xmlns:a16="http://schemas.microsoft.com/office/drawing/2014/main" id="{BFCC300D-BABE-0D73-0F23-491D25B54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933576"/>
                        <a:ext cx="8748713"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F25E88FF-4A96-CD59-19CB-FF0BA93631BE}"/>
              </a:ext>
            </a:extLst>
          </p:cNvPr>
          <p:cNvSpPr>
            <a:spLocks noGrp="1"/>
          </p:cNvSpPr>
          <p:nvPr>
            <p:ph type="sldNum" sz="quarter" idx="12"/>
          </p:nvPr>
        </p:nvSpPr>
        <p:spPr/>
        <p:txBody>
          <a:bodyPr/>
          <a:lstStyle/>
          <a:p>
            <a:pPr eaLnBrk="0" fontAlgn="base" hangingPunct="0">
              <a:spcAft>
                <a:spcPct val="0"/>
              </a:spcAft>
            </a:pPr>
            <a:fld id="{3FFC884F-AD3F-465A-A43D-78E6393D7DAD}" type="slidenum">
              <a:rPr lang="en-US" altLang="en-US">
                <a:solidFill>
                  <a:srgbClr val="5E574E"/>
                </a:solidFill>
              </a:rPr>
              <a:pPr eaLnBrk="0" fontAlgn="base" hangingPunct="0">
                <a:spcAft>
                  <a:spcPct val="0"/>
                </a:spcAft>
              </a:pPr>
              <a:t>42</a:t>
            </a:fld>
            <a:endParaRPr lang="en-US" altLang="en-US">
              <a:solidFill>
                <a:srgbClr val="5E574E"/>
              </a:solidFill>
            </a:endParaRPr>
          </a:p>
        </p:txBody>
      </p:sp>
      <p:sp>
        <p:nvSpPr>
          <p:cNvPr id="301058" name="Rectangle 2">
            <a:extLst>
              <a:ext uri="{FF2B5EF4-FFF2-40B4-BE49-F238E27FC236}">
                <a16:creationId xmlns:a16="http://schemas.microsoft.com/office/drawing/2014/main" id="{037B518E-319C-71EF-5737-7CA09CDD0B8C}"/>
              </a:ext>
            </a:extLst>
          </p:cNvPr>
          <p:cNvSpPr>
            <a:spLocks noGrp="1" noChangeArrowheads="1"/>
          </p:cNvSpPr>
          <p:nvPr>
            <p:ph type="title"/>
          </p:nvPr>
        </p:nvSpPr>
        <p:spPr>
          <a:xfrm>
            <a:off x="1600200" y="76200"/>
            <a:ext cx="8153400" cy="457200"/>
          </a:xfrm>
        </p:spPr>
        <p:txBody>
          <a:bodyPr/>
          <a:lstStyle/>
          <a:p>
            <a:r>
              <a:rPr lang="en-US" altLang="en-US"/>
              <a:t>The </a:t>
            </a:r>
            <a:r>
              <a:rPr lang="en-US" altLang="en-US" i="1">
                <a:sym typeface="Symbol" panose="05050102010706020507" pitchFamily="18" charset="2"/>
              </a:rPr>
              <a:t>-</a:t>
            </a:r>
            <a:r>
              <a:rPr lang="en-US" altLang="en-US"/>
              <a:t> algorithm:</a:t>
            </a:r>
          </a:p>
        </p:txBody>
      </p:sp>
      <p:graphicFrame>
        <p:nvGraphicFramePr>
          <p:cNvPr id="301059" name="Object 3">
            <a:extLst>
              <a:ext uri="{FF2B5EF4-FFF2-40B4-BE49-F238E27FC236}">
                <a16:creationId xmlns:a16="http://schemas.microsoft.com/office/drawing/2014/main" id="{24C66ED6-C07D-7B3E-694C-E33F8B8BAEBC}"/>
              </a:ext>
            </a:extLst>
          </p:cNvPr>
          <p:cNvGraphicFramePr>
            <a:graphicFrameLocks noChangeAspect="1"/>
          </p:cNvGraphicFramePr>
          <p:nvPr/>
        </p:nvGraphicFramePr>
        <p:xfrm>
          <a:off x="1524000" y="622300"/>
          <a:ext cx="9144000" cy="6197600"/>
        </p:xfrm>
        <a:graphic>
          <a:graphicData uri="http://schemas.openxmlformats.org/presentationml/2006/ole">
            <mc:AlternateContent xmlns:mc="http://schemas.openxmlformats.org/markup-compatibility/2006">
              <mc:Choice xmlns:v="urn:schemas-microsoft-com:vml" Requires="v">
                <p:oleObj name="Image" r:id="rId2" imgW="12224497" imgH="8285210" progId="Photoshop.Image.5">
                  <p:embed/>
                </p:oleObj>
              </mc:Choice>
              <mc:Fallback>
                <p:oleObj name="Image" r:id="rId2" imgW="12224497" imgH="8285210" progId="Photoshop.Image.5">
                  <p:embed/>
                  <p:pic>
                    <p:nvPicPr>
                      <p:cNvPr id="301059" name="Object 3">
                        <a:extLst>
                          <a:ext uri="{FF2B5EF4-FFF2-40B4-BE49-F238E27FC236}">
                            <a16:creationId xmlns:a16="http://schemas.microsoft.com/office/drawing/2014/main" id="{24C66ED6-C07D-7B3E-694C-E33F8B8BA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2300"/>
                        <a:ext cx="91440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3517CAB-AD7D-00C8-400C-E86339FA1592}"/>
              </a:ext>
            </a:extLst>
          </p:cNvPr>
          <p:cNvSpPr>
            <a:spLocks noGrp="1"/>
          </p:cNvSpPr>
          <p:nvPr>
            <p:ph type="sldNum" sz="quarter" idx="12"/>
          </p:nvPr>
        </p:nvSpPr>
        <p:spPr/>
        <p:txBody>
          <a:bodyPr/>
          <a:lstStyle/>
          <a:p>
            <a:pPr eaLnBrk="0" fontAlgn="base" hangingPunct="0">
              <a:spcAft>
                <a:spcPct val="0"/>
              </a:spcAft>
            </a:pPr>
            <a:fld id="{CFA35A35-8458-4D4E-8459-E13CD6F52B2D}" type="slidenum">
              <a:rPr lang="en-US" altLang="en-US">
                <a:solidFill>
                  <a:srgbClr val="5E574E"/>
                </a:solidFill>
              </a:rPr>
              <a:pPr eaLnBrk="0" fontAlgn="base" hangingPunct="0">
                <a:spcAft>
                  <a:spcPct val="0"/>
                </a:spcAft>
              </a:pPr>
              <a:t>43</a:t>
            </a:fld>
            <a:endParaRPr lang="en-US" altLang="en-US">
              <a:solidFill>
                <a:srgbClr val="5E574E"/>
              </a:solidFill>
            </a:endParaRPr>
          </a:p>
        </p:txBody>
      </p:sp>
      <p:sp>
        <p:nvSpPr>
          <p:cNvPr id="312322" name="Rectangle 2">
            <a:extLst>
              <a:ext uri="{FF2B5EF4-FFF2-40B4-BE49-F238E27FC236}">
                <a16:creationId xmlns:a16="http://schemas.microsoft.com/office/drawing/2014/main" id="{F25B31D8-64E8-37F7-C6A1-39A0E37E782E}"/>
              </a:ext>
            </a:extLst>
          </p:cNvPr>
          <p:cNvSpPr>
            <a:spLocks noGrp="1" noChangeArrowheads="1"/>
          </p:cNvSpPr>
          <p:nvPr>
            <p:ph type="title"/>
          </p:nvPr>
        </p:nvSpPr>
        <p:spPr/>
        <p:txBody>
          <a:bodyPr/>
          <a:lstStyle/>
          <a:p>
            <a:r>
              <a:rPr lang="en-US" altLang="en-US"/>
              <a:t>More on the </a:t>
            </a:r>
            <a:r>
              <a:rPr lang="en-US" altLang="en-US" i="1">
                <a:sym typeface="Symbol" panose="05050102010706020507" pitchFamily="18" charset="2"/>
              </a:rPr>
              <a:t>-</a:t>
            </a:r>
            <a:r>
              <a:rPr lang="en-US" altLang="en-US"/>
              <a:t> algorithm</a:t>
            </a:r>
          </a:p>
        </p:txBody>
      </p:sp>
      <p:sp>
        <p:nvSpPr>
          <p:cNvPr id="312323" name="Rectangle 3">
            <a:extLst>
              <a:ext uri="{FF2B5EF4-FFF2-40B4-BE49-F238E27FC236}">
                <a16:creationId xmlns:a16="http://schemas.microsoft.com/office/drawing/2014/main" id="{43F021C6-BF44-0322-E94D-DC6D4DFA2782}"/>
              </a:ext>
            </a:extLst>
          </p:cNvPr>
          <p:cNvSpPr>
            <a:spLocks noGrp="1" noChangeArrowheads="1"/>
          </p:cNvSpPr>
          <p:nvPr>
            <p:ph type="body" idx="1"/>
          </p:nvPr>
        </p:nvSpPr>
        <p:spPr/>
        <p:txBody>
          <a:bodyPr/>
          <a:lstStyle/>
          <a:p>
            <a:r>
              <a:rPr lang="en-US" altLang="en-US" sz="2400"/>
              <a:t>Same basic idea as minimax, but prune (cut away) branches of the tree that we know will not contain the solution.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B0829FF-FA59-5488-381B-1634C3CD13FC}"/>
              </a:ext>
            </a:extLst>
          </p:cNvPr>
          <p:cNvSpPr>
            <a:spLocks noGrp="1"/>
          </p:cNvSpPr>
          <p:nvPr>
            <p:ph type="sldNum" sz="quarter" idx="12"/>
          </p:nvPr>
        </p:nvSpPr>
        <p:spPr/>
        <p:txBody>
          <a:bodyPr/>
          <a:lstStyle/>
          <a:p>
            <a:pPr eaLnBrk="0" fontAlgn="base" hangingPunct="0">
              <a:spcAft>
                <a:spcPct val="0"/>
              </a:spcAft>
            </a:pPr>
            <a:fld id="{F1D0447C-FB32-4A43-8F30-AFD96B3B649C}" type="slidenum">
              <a:rPr lang="en-US" altLang="en-US">
                <a:solidFill>
                  <a:srgbClr val="5E574E"/>
                </a:solidFill>
              </a:rPr>
              <a:pPr eaLnBrk="0" fontAlgn="base" hangingPunct="0">
                <a:spcAft>
                  <a:spcPct val="0"/>
                </a:spcAft>
              </a:pPr>
              <a:t>44</a:t>
            </a:fld>
            <a:endParaRPr lang="en-US" altLang="en-US">
              <a:solidFill>
                <a:srgbClr val="5E574E"/>
              </a:solidFill>
            </a:endParaRPr>
          </a:p>
        </p:txBody>
      </p:sp>
      <p:sp>
        <p:nvSpPr>
          <p:cNvPr id="314370" name="Rectangle 2">
            <a:extLst>
              <a:ext uri="{FF2B5EF4-FFF2-40B4-BE49-F238E27FC236}">
                <a16:creationId xmlns:a16="http://schemas.microsoft.com/office/drawing/2014/main" id="{9ACCBBD6-1BF1-3A9D-299F-C58F7B7D6AB7}"/>
              </a:ext>
            </a:extLst>
          </p:cNvPr>
          <p:cNvSpPr>
            <a:spLocks noGrp="1" noChangeArrowheads="1"/>
          </p:cNvSpPr>
          <p:nvPr>
            <p:ph type="title"/>
          </p:nvPr>
        </p:nvSpPr>
        <p:spPr/>
        <p:txBody>
          <a:bodyPr/>
          <a:lstStyle/>
          <a:p>
            <a:r>
              <a:rPr lang="en-US" altLang="en-US"/>
              <a:t>Remember: Minimax: Recursive implementation</a:t>
            </a:r>
          </a:p>
        </p:txBody>
      </p:sp>
      <p:sp>
        <p:nvSpPr>
          <p:cNvPr id="314371" name="Text Box 3">
            <a:extLst>
              <a:ext uri="{FF2B5EF4-FFF2-40B4-BE49-F238E27FC236}">
                <a16:creationId xmlns:a16="http://schemas.microsoft.com/office/drawing/2014/main" id="{BD1321B5-BC68-EFB4-FFE2-89814098BC9F}"/>
              </a:ext>
            </a:extLst>
          </p:cNvPr>
          <p:cNvSpPr txBox="1">
            <a:spLocks noChangeArrowheads="1"/>
          </p:cNvSpPr>
          <p:nvPr/>
        </p:nvSpPr>
        <p:spPr bwMode="auto">
          <a:xfrm>
            <a:off x="2209800" y="52578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b="1">
                <a:solidFill>
                  <a:srgbClr val="000000"/>
                </a:solidFill>
                <a:latin typeface="Tahoma" panose="020B0604030504040204" pitchFamily="34" charset="0"/>
              </a:rPr>
              <a:t>Complete:</a:t>
            </a:r>
            <a:r>
              <a:rPr lang="en-US" altLang="en-US">
                <a:solidFill>
                  <a:srgbClr val="000000"/>
                </a:solidFill>
                <a:latin typeface="Tahoma" panose="020B0604030504040204" pitchFamily="34" charset="0"/>
              </a:rPr>
              <a:t>  Yes, for finite state-space</a:t>
            </a:r>
            <a:br>
              <a:rPr lang="en-US" altLang="en-US">
                <a:solidFill>
                  <a:srgbClr val="000000"/>
                </a:solidFill>
                <a:latin typeface="Tahoma" panose="020B0604030504040204" pitchFamily="34" charset="0"/>
              </a:rPr>
            </a:br>
            <a:r>
              <a:rPr lang="en-US" altLang="en-US" b="1">
                <a:solidFill>
                  <a:srgbClr val="000000"/>
                </a:solidFill>
                <a:latin typeface="Tahoma" panose="020B0604030504040204" pitchFamily="34" charset="0"/>
              </a:rPr>
              <a:t>Optimal:</a:t>
            </a:r>
            <a:r>
              <a:rPr lang="en-US" altLang="en-US">
                <a:solidFill>
                  <a:srgbClr val="000000"/>
                </a:solidFill>
                <a:latin typeface="Tahoma" panose="020B0604030504040204" pitchFamily="34" charset="0"/>
              </a:rPr>
              <a:t> Yes</a:t>
            </a:r>
          </a:p>
        </p:txBody>
      </p:sp>
      <p:sp>
        <p:nvSpPr>
          <p:cNvPr id="314372" name="Text Box 4">
            <a:extLst>
              <a:ext uri="{FF2B5EF4-FFF2-40B4-BE49-F238E27FC236}">
                <a16:creationId xmlns:a16="http://schemas.microsoft.com/office/drawing/2014/main" id="{2C4B56F4-48C2-C474-04B0-AC5FA1CD7854}"/>
              </a:ext>
            </a:extLst>
          </p:cNvPr>
          <p:cNvSpPr txBox="1">
            <a:spLocks noChangeArrowheads="1"/>
          </p:cNvSpPr>
          <p:nvPr/>
        </p:nvSpPr>
        <p:spPr bwMode="auto">
          <a:xfrm>
            <a:off x="6248400" y="5257800"/>
            <a:ext cx="426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b="1">
                <a:solidFill>
                  <a:srgbClr val="CC3300"/>
                </a:solidFill>
                <a:latin typeface="Tahoma" panose="020B0604030504040204" pitchFamily="34" charset="0"/>
              </a:rPr>
              <a:t>Time complexity:</a:t>
            </a:r>
            <a:r>
              <a:rPr lang="en-US" altLang="en-US">
                <a:solidFill>
                  <a:srgbClr val="CC3300"/>
                </a:solidFill>
                <a:latin typeface="Tahoma" panose="020B0604030504040204" pitchFamily="34" charset="0"/>
              </a:rPr>
              <a:t>  O(b</a:t>
            </a:r>
            <a:r>
              <a:rPr lang="en-US" altLang="en-US" baseline="30000">
                <a:solidFill>
                  <a:srgbClr val="CC3300"/>
                </a:solidFill>
                <a:latin typeface="Tahoma" panose="020B0604030504040204" pitchFamily="34" charset="0"/>
              </a:rPr>
              <a:t>m</a:t>
            </a:r>
            <a:r>
              <a:rPr lang="en-US" altLang="en-US">
                <a:solidFill>
                  <a:srgbClr val="CC3300"/>
                </a:solidFill>
                <a:latin typeface="Tahoma" panose="020B0604030504040204" pitchFamily="34" charset="0"/>
              </a:rPr>
              <a:t>)</a:t>
            </a:r>
            <a:br>
              <a:rPr lang="en-US" altLang="en-US">
                <a:solidFill>
                  <a:srgbClr val="CC3300"/>
                </a:solidFill>
                <a:latin typeface="Tahoma" panose="020B0604030504040204" pitchFamily="34" charset="0"/>
              </a:rPr>
            </a:br>
            <a:r>
              <a:rPr lang="en-US" altLang="en-US" b="1">
                <a:solidFill>
                  <a:srgbClr val="000000"/>
                </a:solidFill>
                <a:latin typeface="Tahoma" panose="020B0604030504040204" pitchFamily="34" charset="0"/>
              </a:rPr>
              <a:t>Space complexity:</a:t>
            </a:r>
            <a:r>
              <a:rPr lang="en-US" altLang="en-US">
                <a:solidFill>
                  <a:srgbClr val="000000"/>
                </a:solidFill>
                <a:latin typeface="Tahoma" panose="020B0604030504040204" pitchFamily="34" charset="0"/>
              </a:rPr>
              <a:t> O(bm)   </a:t>
            </a:r>
            <a:r>
              <a:rPr lang="en-US" altLang="en-US">
                <a:solidFill>
                  <a:srgbClr val="5E574E"/>
                </a:solidFill>
                <a:latin typeface="Tahoma" panose="020B0604030504040204" pitchFamily="34" charset="0"/>
              </a:rPr>
              <a:t>(= DFS</a:t>
            </a:r>
            <a:br>
              <a:rPr lang="en-US" altLang="en-US">
                <a:solidFill>
                  <a:srgbClr val="5E574E"/>
                </a:solidFill>
                <a:latin typeface="Tahoma" panose="020B0604030504040204" pitchFamily="34" charset="0"/>
              </a:rPr>
            </a:br>
            <a:r>
              <a:rPr lang="en-US" altLang="en-US">
                <a:solidFill>
                  <a:srgbClr val="5E574E"/>
                </a:solidFill>
                <a:latin typeface="Tahoma" panose="020B0604030504040204" pitchFamily="34" charset="0"/>
              </a:rPr>
              <a:t>Does not keep all nodes in memory.)</a:t>
            </a:r>
          </a:p>
        </p:txBody>
      </p:sp>
      <p:pic>
        <p:nvPicPr>
          <p:cNvPr id="314373" name="Picture 5">
            <a:extLst>
              <a:ext uri="{FF2B5EF4-FFF2-40B4-BE49-F238E27FC236}">
                <a16:creationId xmlns:a16="http://schemas.microsoft.com/office/drawing/2014/main" id="{6BC8C6BE-9692-9073-DA09-AA277B8F20D8}"/>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39875" y="1219201"/>
            <a:ext cx="9067800"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BB0F684-48CF-26B1-939F-FCF6EEDCF09D}"/>
              </a:ext>
            </a:extLst>
          </p:cNvPr>
          <p:cNvSpPr>
            <a:spLocks noGrp="1"/>
          </p:cNvSpPr>
          <p:nvPr>
            <p:ph type="sldNum" sz="quarter" idx="12"/>
          </p:nvPr>
        </p:nvSpPr>
        <p:spPr/>
        <p:txBody>
          <a:bodyPr/>
          <a:lstStyle/>
          <a:p>
            <a:pPr eaLnBrk="0" fontAlgn="base" hangingPunct="0">
              <a:spcAft>
                <a:spcPct val="0"/>
              </a:spcAft>
            </a:pPr>
            <a:fld id="{EC732F30-7D83-43E9-B2B2-DAC4966FF275}" type="slidenum">
              <a:rPr lang="en-US" altLang="en-US">
                <a:solidFill>
                  <a:srgbClr val="5E574E"/>
                </a:solidFill>
              </a:rPr>
              <a:pPr eaLnBrk="0" fontAlgn="base" hangingPunct="0">
                <a:spcAft>
                  <a:spcPct val="0"/>
                </a:spcAft>
              </a:pPr>
              <a:t>45</a:t>
            </a:fld>
            <a:endParaRPr lang="en-US" altLang="en-US">
              <a:solidFill>
                <a:srgbClr val="5E574E"/>
              </a:solidFill>
            </a:endParaRPr>
          </a:p>
        </p:txBody>
      </p:sp>
      <p:sp>
        <p:nvSpPr>
          <p:cNvPr id="315394" name="Rectangle 2">
            <a:extLst>
              <a:ext uri="{FF2B5EF4-FFF2-40B4-BE49-F238E27FC236}">
                <a16:creationId xmlns:a16="http://schemas.microsoft.com/office/drawing/2014/main" id="{3F673D9A-04F4-E595-1D46-19FAF8E9AC51}"/>
              </a:ext>
            </a:extLst>
          </p:cNvPr>
          <p:cNvSpPr>
            <a:spLocks noGrp="1" noChangeArrowheads="1"/>
          </p:cNvSpPr>
          <p:nvPr>
            <p:ph type="title"/>
          </p:nvPr>
        </p:nvSpPr>
        <p:spPr/>
        <p:txBody>
          <a:bodyPr/>
          <a:lstStyle/>
          <a:p>
            <a:r>
              <a:rPr lang="en-US" altLang="en-US"/>
              <a:t>More on the </a:t>
            </a:r>
            <a:r>
              <a:rPr lang="en-US" altLang="en-US" i="1">
                <a:sym typeface="Symbol" panose="05050102010706020507" pitchFamily="18" charset="2"/>
              </a:rPr>
              <a:t>-</a:t>
            </a:r>
            <a:r>
              <a:rPr lang="en-US" altLang="en-US"/>
              <a:t> algorithm</a:t>
            </a:r>
          </a:p>
        </p:txBody>
      </p:sp>
      <p:sp>
        <p:nvSpPr>
          <p:cNvPr id="315395" name="Rectangle 3">
            <a:extLst>
              <a:ext uri="{FF2B5EF4-FFF2-40B4-BE49-F238E27FC236}">
                <a16:creationId xmlns:a16="http://schemas.microsoft.com/office/drawing/2014/main" id="{536560CA-3247-17FB-91AC-C1821D60CE29}"/>
              </a:ext>
            </a:extLst>
          </p:cNvPr>
          <p:cNvSpPr>
            <a:spLocks noGrp="1" noChangeArrowheads="1"/>
          </p:cNvSpPr>
          <p:nvPr>
            <p:ph type="body" idx="1"/>
          </p:nvPr>
        </p:nvSpPr>
        <p:spPr/>
        <p:txBody>
          <a:bodyPr/>
          <a:lstStyle/>
          <a:p>
            <a:r>
              <a:rPr lang="en-US" altLang="en-US" sz="2400"/>
              <a:t>Same basic idea as minimax, but prune (cut away) branches of the tree that we know will not contain the solution.</a:t>
            </a:r>
          </a:p>
          <a:p>
            <a:endParaRPr lang="en-US" altLang="en-US" sz="2400"/>
          </a:p>
          <a:p>
            <a:r>
              <a:rPr lang="en-US" altLang="en-US" sz="2400"/>
              <a:t>Because minimax is depth-first, let’s consider nodes along a given path in the tree. Then, as we go along this path, we keep track of:</a:t>
            </a:r>
          </a:p>
          <a:p>
            <a:pPr lvl="1"/>
            <a:r>
              <a:rPr lang="en-US" altLang="en-US" sz="2000" i="1">
                <a:sym typeface="Symbol" panose="05050102010706020507" pitchFamily="18" charset="2"/>
              </a:rPr>
              <a:t></a:t>
            </a:r>
            <a:r>
              <a:rPr lang="en-US" altLang="en-US" sz="2000"/>
              <a:t> : Best choice so far for MAX</a:t>
            </a:r>
          </a:p>
          <a:p>
            <a:pPr lvl="1"/>
            <a:r>
              <a:rPr lang="en-US" altLang="en-US" sz="2000" i="1">
                <a:sym typeface="Symbol" panose="05050102010706020507" pitchFamily="18" charset="2"/>
              </a:rPr>
              <a:t></a:t>
            </a:r>
            <a:r>
              <a:rPr lang="en-US" altLang="en-US" sz="2000"/>
              <a:t> : Best choice so far for MIN</a:t>
            </a:r>
          </a:p>
          <a:p>
            <a:endParaRPr lang="en-US" altLang="en-US" sz="2400"/>
          </a:p>
          <a:p>
            <a:pPr>
              <a:buFontTx/>
              <a:buNone/>
            </a:pPr>
            <a:endParaRPr lang="en-US"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08E50D4-F9C5-9BFC-826A-FBE70C6301D4}"/>
              </a:ext>
            </a:extLst>
          </p:cNvPr>
          <p:cNvSpPr>
            <a:spLocks noGrp="1"/>
          </p:cNvSpPr>
          <p:nvPr>
            <p:ph type="sldNum" sz="quarter" idx="12"/>
          </p:nvPr>
        </p:nvSpPr>
        <p:spPr/>
        <p:txBody>
          <a:bodyPr/>
          <a:lstStyle/>
          <a:p>
            <a:pPr eaLnBrk="0" fontAlgn="base" hangingPunct="0">
              <a:spcAft>
                <a:spcPct val="0"/>
              </a:spcAft>
            </a:pPr>
            <a:fld id="{76E4E80D-37FE-428E-98A8-780585F88A4E}" type="slidenum">
              <a:rPr lang="en-US" altLang="en-US">
                <a:solidFill>
                  <a:srgbClr val="5E574E"/>
                </a:solidFill>
              </a:rPr>
              <a:pPr eaLnBrk="0" fontAlgn="base" hangingPunct="0">
                <a:spcAft>
                  <a:spcPct val="0"/>
                </a:spcAft>
              </a:pPr>
              <a:t>46</a:t>
            </a:fld>
            <a:endParaRPr lang="en-US" altLang="en-US">
              <a:solidFill>
                <a:srgbClr val="5E574E"/>
              </a:solidFill>
            </a:endParaRPr>
          </a:p>
        </p:txBody>
      </p:sp>
      <p:sp>
        <p:nvSpPr>
          <p:cNvPr id="316418" name="Rectangle 2">
            <a:extLst>
              <a:ext uri="{FF2B5EF4-FFF2-40B4-BE49-F238E27FC236}">
                <a16:creationId xmlns:a16="http://schemas.microsoft.com/office/drawing/2014/main" id="{CCEEE5EB-9F8D-AD03-66B9-9ED2F0D4EB24}"/>
              </a:ext>
            </a:extLst>
          </p:cNvPr>
          <p:cNvSpPr>
            <a:spLocks noGrp="1" noChangeArrowheads="1"/>
          </p:cNvSpPr>
          <p:nvPr>
            <p:ph type="title"/>
          </p:nvPr>
        </p:nvSpPr>
        <p:spPr/>
        <p:txBody>
          <a:bodyPr/>
          <a:lstStyle/>
          <a:p>
            <a:r>
              <a:rPr lang="en-US" altLang="en-US"/>
              <a:t>More on the </a:t>
            </a:r>
            <a:r>
              <a:rPr lang="en-US" altLang="en-US" i="1">
                <a:sym typeface="Symbol" panose="05050102010706020507" pitchFamily="18" charset="2"/>
              </a:rPr>
              <a:t>-</a:t>
            </a:r>
            <a:r>
              <a:rPr lang="en-US" altLang="en-US"/>
              <a:t> algorithm: start from Minimax</a:t>
            </a:r>
          </a:p>
        </p:txBody>
      </p:sp>
      <p:graphicFrame>
        <p:nvGraphicFramePr>
          <p:cNvPr id="316419" name="Object 3">
            <a:extLst>
              <a:ext uri="{FF2B5EF4-FFF2-40B4-BE49-F238E27FC236}">
                <a16:creationId xmlns:a16="http://schemas.microsoft.com/office/drawing/2014/main" id="{AD92ACF6-97E8-F9E9-F186-A8FC04B1C2F4}"/>
              </a:ext>
            </a:extLst>
          </p:cNvPr>
          <p:cNvGraphicFramePr>
            <a:graphicFrameLocks noChangeAspect="1"/>
          </p:cNvGraphicFramePr>
          <p:nvPr/>
        </p:nvGraphicFramePr>
        <p:xfrm>
          <a:off x="2057400" y="1397000"/>
          <a:ext cx="8001000" cy="5422900"/>
        </p:xfrm>
        <a:graphic>
          <a:graphicData uri="http://schemas.openxmlformats.org/presentationml/2006/ole">
            <mc:AlternateContent xmlns:mc="http://schemas.openxmlformats.org/markup-compatibility/2006">
              <mc:Choice xmlns:v="urn:schemas-microsoft-com:vml" Requires="v">
                <p:oleObj name="Image" r:id="rId2" imgW="12224497" imgH="8285210" progId="Photoshop.Image.5">
                  <p:embed/>
                </p:oleObj>
              </mc:Choice>
              <mc:Fallback>
                <p:oleObj name="Image" r:id="rId2" imgW="12224497" imgH="8285210" progId="Photoshop.Image.5">
                  <p:embed/>
                  <p:pic>
                    <p:nvPicPr>
                      <p:cNvPr id="316419" name="Object 3">
                        <a:extLst>
                          <a:ext uri="{FF2B5EF4-FFF2-40B4-BE49-F238E27FC236}">
                            <a16:creationId xmlns:a16="http://schemas.microsoft.com/office/drawing/2014/main" id="{AD92ACF6-97E8-F9E9-F186-A8FC04B1C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97000"/>
                        <a:ext cx="80010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6425" name="Rectangle 9">
            <a:extLst>
              <a:ext uri="{FF2B5EF4-FFF2-40B4-BE49-F238E27FC236}">
                <a16:creationId xmlns:a16="http://schemas.microsoft.com/office/drawing/2014/main" id="{64971039-1404-832E-4B12-A217BA68461D}"/>
              </a:ext>
            </a:extLst>
          </p:cNvPr>
          <p:cNvSpPr>
            <a:spLocks noChangeArrowheads="1"/>
          </p:cNvSpPr>
          <p:nvPr/>
        </p:nvSpPr>
        <p:spPr bwMode="auto">
          <a:xfrm>
            <a:off x="3155950" y="2709863"/>
            <a:ext cx="4191000" cy="457200"/>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16426" name="Text Box 10">
            <a:extLst>
              <a:ext uri="{FF2B5EF4-FFF2-40B4-BE49-F238E27FC236}">
                <a16:creationId xmlns:a16="http://schemas.microsoft.com/office/drawing/2014/main" id="{C77BB110-4CFC-4F73-1BEB-39612B31F1EE}"/>
              </a:ext>
            </a:extLst>
          </p:cNvPr>
          <p:cNvSpPr txBox="1">
            <a:spLocks noChangeArrowheads="1"/>
          </p:cNvSpPr>
          <p:nvPr/>
        </p:nvSpPr>
        <p:spPr bwMode="auto">
          <a:xfrm>
            <a:off x="7529514" y="2362201"/>
            <a:ext cx="2676525" cy="1585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000">
                <a:solidFill>
                  <a:srgbClr val="0066FF"/>
                </a:solidFill>
                <a:latin typeface="Tahoma" panose="020B0604030504040204" pitchFamily="34" charset="0"/>
              </a:rPr>
              <a:t>Note: These are both</a:t>
            </a:r>
          </a:p>
          <a:p>
            <a:pPr eaLnBrk="0" fontAlgn="base" hangingPunct="0">
              <a:spcBef>
                <a:spcPct val="0"/>
              </a:spcBef>
              <a:spcAft>
                <a:spcPct val="0"/>
              </a:spcAft>
            </a:pPr>
            <a:r>
              <a:rPr lang="en-US" altLang="en-US" sz="2000">
                <a:solidFill>
                  <a:srgbClr val="0066FF"/>
                </a:solidFill>
                <a:latin typeface="Tahoma" panose="020B0604030504040204" pitchFamily="34" charset="0"/>
              </a:rPr>
              <a:t>Local variables. At the</a:t>
            </a:r>
          </a:p>
          <a:p>
            <a:pPr eaLnBrk="0" fontAlgn="base" hangingPunct="0">
              <a:spcBef>
                <a:spcPct val="0"/>
              </a:spcBef>
              <a:spcAft>
                <a:spcPct val="0"/>
              </a:spcAft>
            </a:pPr>
            <a:r>
              <a:rPr lang="en-US" altLang="en-US" sz="2000">
                <a:solidFill>
                  <a:srgbClr val="0066FF"/>
                </a:solidFill>
                <a:latin typeface="Tahoma" panose="020B0604030504040204" pitchFamily="34" charset="0"/>
              </a:rPr>
              <a:t>Start of the algorithm,</a:t>
            </a:r>
          </a:p>
          <a:p>
            <a:pPr eaLnBrk="0" fontAlgn="base" hangingPunct="0">
              <a:spcBef>
                <a:spcPct val="0"/>
              </a:spcBef>
              <a:spcAft>
                <a:spcPct val="0"/>
              </a:spcAft>
            </a:pPr>
            <a:r>
              <a:rPr lang="en-US" altLang="en-US" sz="2000">
                <a:solidFill>
                  <a:srgbClr val="0066FF"/>
                </a:solidFill>
                <a:latin typeface="Tahoma" panose="020B0604030504040204" pitchFamily="34" charset="0"/>
              </a:rPr>
              <a:t>We initialize them to</a:t>
            </a:r>
          </a:p>
          <a:p>
            <a:pPr eaLnBrk="0" fontAlgn="base" hangingPunct="0">
              <a:spcBef>
                <a:spcPct val="0"/>
              </a:spcBef>
              <a:spcAft>
                <a:spcPct val="0"/>
              </a:spcAft>
            </a:pPr>
            <a:r>
              <a:rPr kumimoji="1" lang="en-US" altLang="en-US" b="1" i="1">
                <a:solidFill>
                  <a:srgbClr val="0066FF"/>
                </a:solidFill>
                <a:latin typeface="Helvetica" panose="020B0604020202020204" pitchFamily="34" charset="0"/>
                <a:sym typeface="Symbol" panose="05050102010706020507" pitchFamily="18" charset="2"/>
              </a:rPr>
              <a:t> = - and  =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D6CDD67-461E-2BF6-EFF1-50956C6D0045}"/>
              </a:ext>
            </a:extLst>
          </p:cNvPr>
          <p:cNvSpPr>
            <a:spLocks noGrp="1"/>
          </p:cNvSpPr>
          <p:nvPr>
            <p:ph type="sldNum" sz="quarter" idx="12"/>
          </p:nvPr>
        </p:nvSpPr>
        <p:spPr/>
        <p:txBody>
          <a:bodyPr/>
          <a:lstStyle/>
          <a:p>
            <a:pPr eaLnBrk="0" fontAlgn="base" hangingPunct="0">
              <a:spcAft>
                <a:spcPct val="0"/>
              </a:spcAft>
            </a:pPr>
            <a:fld id="{DC9CB378-6513-4D73-AC85-CBCF05ACFAD0}" type="slidenum">
              <a:rPr lang="en-US" altLang="en-US">
                <a:solidFill>
                  <a:srgbClr val="5E574E"/>
                </a:solidFill>
              </a:rPr>
              <a:pPr eaLnBrk="0" fontAlgn="base" hangingPunct="0">
                <a:spcAft>
                  <a:spcPct val="0"/>
                </a:spcAft>
              </a:pPr>
              <a:t>47</a:t>
            </a:fld>
            <a:endParaRPr lang="en-US" altLang="en-US">
              <a:solidFill>
                <a:srgbClr val="5E574E"/>
              </a:solidFill>
            </a:endParaRPr>
          </a:p>
        </p:txBody>
      </p:sp>
      <p:sp>
        <p:nvSpPr>
          <p:cNvPr id="325634" name="Rectangle 2">
            <a:extLst>
              <a:ext uri="{FF2B5EF4-FFF2-40B4-BE49-F238E27FC236}">
                <a16:creationId xmlns:a16="http://schemas.microsoft.com/office/drawing/2014/main" id="{C9F22127-B0E3-18AB-DAEE-30225EC16A53}"/>
              </a:ext>
            </a:extLst>
          </p:cNvPr>
          <p:cNvSpPr>
            <a:spLocks noGrp="1" noChangeArrowheads="1"/>
          </p:cNvSpPr>
          <p:nvPr>
            <p:ph type="title"/>
          </p:nvPr>
        </p:nvSpPr>
        <p:spPr/>
        <p:txBody>
          <a:bodyPr/>
          <a:lstStyle/>
          <a:p>
            <a:r>
              <a:rPr lang="en-US" altLang="en-US" i="1">
                <a:sym typeface="Symbol" panose="05050102010706020507" pitchFamily="18" charset="2"/>
              </a:rPr>
              <a:t>-</a:t>
            </a:r>
            <a:r>
              <a:rPr lang="en-US" altLang="en-US"/>
              <a:t> algorithm:</a:t>
            </a:r>
          </a:p>
        </p:txBody>
      </p:sp>
      <p:graphicFrame>
        <p:nvGraphicFramePr>
          <p:cNvPr id="325635" name="Object 3">
            <a:extLst>
              <a:ext uri="{FF2B5EF4-FFF2-40B4-BE49-F238E27FC236}">
                <a16:creationId xmlns:a16="http://schemas.microsoft.com/office/drawing/2014/main" id="{7EB225BE-8DDA-6FA5-F6EE-3E407AE8A4F3}"/>
              </a:ext>
            </a:extLst>
          </p:cNvPr>
          <p:cNvGraphicFramePr>
            <a:graphicFrameLocks noChangeAspect="1"/>
          </p:cNvGraphicFramePr>
          <p:nvPr/>
        </p:nvGraphicFramePr>
        <p:xfrm>
          <a:off x="2057400" y="1397000"/>
          <a:ext cx="8001000" cy="5422900"/>
        </p:xfrm>
        <a:graphic>
          <a:graphicData uri="http://schemas.openxmlformats.org/presentationml/2006/ole">
            <mc:AlternateContent xmlns:mc="http://schemas.openxmlformats.org/markup-compatibility/2006">
              <mc:Choice xmlns:v="urn:schemas-microsoft-com:vml" Requires="v">
                <p:oleObj name="Image" r:id="rId2" imgW="12224497" imgH="8285210" progId="Photoshop.Image.5">
                  <p:embed/>
                </p:oleObj>
              </mc:Choice>
              <mc:Fallback>
                <p:oleObj name="Image" r:id="rId2" imgW="12224497" imgH="8285210" progId="Photoshop.Image.5">
                  <p:embed/>
                  <p:pic>
                    <p:nvPicPr>
                      <p:cNvPr id="325635" name="Object 3">
                        <a:extLst>
                          <a:ext uri="{FF2B5EF4-FFF2-40B4-BE49-F238E27FC236}">
                            <a16:creationId xmlns:a16="http://schemas.microsoft.com/office/drawing/2014/main" id="{7EB225BE-8DDA-6FA5-F6EE-3E407AE8A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97000"/>
                        <a:ext cx="80010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D3AF0FB-08A0-F273-239E-B707D8966428}"/>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Alpha-Beta Algorithm</a:t>
            </a:r>
          </a:p>
        </p:txBody>
      </p:sp>
      <p:sp>
        <p:nvSpPr>
          <p:cNvPr id="356355" name="Rectangle 3">
            <a:extLst>
              <a:ext uri="{FF2B5EF4-FFF2-40B4-BE49-F238E27FC236}">
                <a16:creationId xmlns:a16="http://schemas.microsoft.com/office/drawing/2014/main" id="{9D8920A5-B0F7-A640-647F-B22A527CDA65}"/>
              </a:ext>
            </a:extLst>
          </p:cNvPr>
          <p:cNvSpPr>
            <a:spLocks noGrp="1" noChangeArrowheads="1"/>
          </p:cNvSpPr>
          <p:nvPr>
            <p:ph type="body" idx="1"/>
          </p:nvPr>
        </p:nvSpPr>
        <p:spPr/>
        <p:txBody>
          <a:bodyPr/>
          <a:lstStyle/>
          <a:p>
            <a:pPr eaLnBrk="1" hangingPunct="1">
              <a:buClr>
                <a:srgbClr val="0033CC"/>
              </a:buClr>
              <a:buFont typeface="Wingdings" panose="05000000000000000000" pitchFamily="2" charset="2"/>
              <a:buChar char="§"/>
            </a:pPr>
            <a:r>
              <a:rPr lang="en-US" altLang="en-US" sz="2800">
                <a:latin typeface="Comic Sans MS" panose="030F0702030302020204" pitchFamily="66" charset="0"/>
              </a:rPr>
              <a:t>Update the alpha/beta value of the parent of a node N when the search below N has been completed or discontinued</a:t>
            </a:r>
          </a:p>
          <a:p>
            <a:pPr eaLnBrk="1" hangingPunct="1">
              <a:buClr>
                <a:srgbClr val="0033CC"/>
              </a:buClr>
              <a:buFont typeface="Wingdings" panose="05000000000000000000" pitchFamily="2" charset="2"/>
              <a:buChar char="§"/>
            </a:pPr>
            <a:r>
              <a:rPr lang="en-US" altLang="en-US" sz="2800">
                <a:latin typeface="Comic Sans MS" panose="030F0702030302020204" pitchFamily="66" charset="0"/>
              </a:rPr>
              <a:t>Discontinue the search below a MAX node N if its alpha value is </a:t>
            </a:r>
            <a:r>
              <a:rPr lang="en-US" altLang="en-US" sz="2800" b="1">
                <a:latin typeface="Comic Sans MS" panose="030F0702030302020204" pitchFamily="66" charset="0"/>
                <a:cs typeface="Times New Roman" panose="02020603050405020304" pitchFamily="18" charset="0"/>
                <a:sym typeface="Symbol" panose="05050102010706020507" pitchFamily="18" charset="2"/>
              </a:rPr>
              <a:t></a:t>
            </a:r>
            <a:r>
              <a:rPr lang="en-US" altLang="en-US" sz="2800">
                <a:latin typeface="Comic Sans MS" panose="030F0702030302020204" pitchFamily="66" charset="0"/>
              </a:rPr>
              <a:t> the beta value of a MIN ancestor of N</a:t>
            </a:r>
          </a:p>
          <a:p>
            <a:pPr eaLnBrk="1" hangingPunct="1">
              <a:buClr>
                <a:srgbClr val="0033CC"/>
              </a:buClr>
              <a:buFont typeface="Wingdings" panose="05000000000000000000" pitchFamily="2" charset="2"/>
              <a:buChar char="§"/>
            </a:pPr>
            <a:r>
              <a:rPr lang="en-US" altLang="en-US" sz="2800">
                <a:latin typeface="Comic Sans MS" panose="030F0702030302020204" pitchFamily="66" charset="0"/>
              </a:rPr>
              <a:t>Discontinue the search below a MIN node N if its beta value is </a:t>
            </a:r>
            <a:r>
              <a:rPr lang="en-US" altLang="en-US" sz="2800" b="1">
                <a:latin typeface="Comic Sans MS" panose="030F0702030302020204" pitchFamily="66" charset="0"/>
                <a:cs typeface="Times New Roman" panose="02020603050405020304" pitchFamily="18" charset="0"/>
                <a:sym typeface="Symbol" panose="05050102010706020507" pitchFamily="18" charset="2"/>
              </a:rPr>
              <a:t></a:t>
            </a:r>
            <a:r>
              <a:rPr lang="en-US" altLang="en-US" sz="2800">
                <a:latin typeface="Comic Sans MS" panose="030F0702030302020204" pitchFamily="66" charset="0"/>
              </a:rPr>
              <a:t> the alpha value of a MAX ancestor of N</a:t>
            </a:r>
          </a:p>
        </p:txBody>
      </p:sp>
      <p:sp>
        <p:nvSpPr>
          <p:cNvPr id="2" name="Slide Number Placeholder 1">
            <a:extLst>
              <a:ext uri="{FF2B5EF4-FFF2-40B4-BE49-F238E27FC236}">
                <a16:creationId xmlns:a16="http://schemas.microsoft.com/office/drawing/2014/main" id="{4E6DDBD3-4178-06A4-F1D1-D95B1E5E9965}"/>
              </a:ext>
            </a:extLst>
          </p:cNvPr>
          <p:cNvSpPr>
            <a:spLocks noGrp="1"/>
          </p:cNvSpPr>
          <p:nvPr>
            <p:ph type="sldNum" sz="quarter" idx="12"/>
          </p:nvPr>
        </p:nvSpPr>
        <p:spPr/>
        <p:txBody>
          <a:bodyPr/>
          <a:lstStyle/>
          <a:p>
            <a:fld id="{3E8D4FF8-D08A-4A8F-8730-A0B99AA1D12F}" type="slidenum">
              <a:rPr lang="en-US" altLang="en-US" smtClean="0"/>
              <a:pPr/>
              <a:t>48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635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6355">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6C3F56-0893-C82B-FF1A-02DFE9C95488}"/>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28675" name="Rectangle 15">
            <a:extLst>
              <a:ext uri="{FF2B5EF4-FFF2-40B4-BE49-F238E27FC236}">
                <a16:creationId xmlns:a16="http://schemas.microsoft.com/office/drawing/2014/main" id="{5567D041-C128-31CA-68D2-B3EEF4DB66DE}"/>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76" name="Rectangle 16">
            <a:extLst>
              <a:ext uri="{FF2B5EF4-FFF2-40B4-BE49-F238E27FC236}">
                <a16:creationId xmlns:a16="http://schemas.microsoft.com/office/drawing/2014/main" id="{69462877-A47D-6DDF-9B57-6D6E7CE324D7}"/>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77" name="Rectangle 17">
            <a:extLst>
              <a:ext uri="{FF2B5EF4-FFF2-40B4-BE49-F238E27FC236}">
                <a16:creationId xmlns:a16="http://schemas.microsoft.com/office/drawing/2014/main" id="{D1574BD3-9B4D-0D6E-77E4-8CD30D5138F5}"/>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78" name="Rectangle 19">
            <a:extLst>
              <a:ext uri="{FF2B5EF4-FFF2-40B4-BE49-F238E27FC236}">
                <a16:creationId xmlns:a16="http://schemas.microsoft.com/office/drawing/2014/main" id="{FA659EF9-78F0-35E3-7B77-547620C37DED}"/>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79" name="Rectangle 20">
            <a:extLst>
              <a:ext uri="{FF2B5EF4-FFF2-40B4-BE49-F238E27FC236}">
                <a16:creationId xmlns:a16="http://schemas.microsoft.com/office/drawing/2014/main" id="{EF69D4AD-4030-3772-6C12-C30F23ED6979}"/>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0" name="Rectangle 21">
            <a:extLst>
              <a:ext uri="{FF2B5EF4-FFF2-40B4-BE49-F238E27FC236}">
                <a16:creationId xmlns:a16="http://schemas.microsoft.com/office/drawing/2014/main" id="{9872D7B1-5983-DFB3-03CB-36535F4CE6F2}"/>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1" name="Rectangle 22">
            <a:extLst>
              <a:ext uri="{FF2B5EF4-FFF2-40B4-BE49-F238E27FC236}">
                <a16:creationId xmlns:a16="http://schemas.microsoft.com/office/drawing/2014/main" id="{8B7835F2-AF2C-2B80-A51F-B5DD57462733}"/>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2" name="Rectangle 23">
            <a:extLst>
              <a:ext uri="{FF2B5EF4-FFF2-40B4-BE49-F238E27FC236}">
                <a16:creationId xmlns:a16="http://schemas.microsoft.com/office/drawing/2014/main" id="{91F5080F-2702-306E-C526-E7142D2EF19F}"/>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3" name="Rectangle 24">
            <a:extLst>
              <a:ext uri="{FF2B5EF4-FFF2-40B4-BE49-F238E27FC236}">
                <a16:creationId xmlns:a16="http://schemas.microsoft.com/office/drawing/2014/main" id="{EBE741A7-F107-1B7A-CFEB-41BC85C41493}"/>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4" name="Rectangle 25">
            <a:extLst>
              <a:ext uri="{FF2B5EF4-FFF2-40B4-BE49-F238E27FC236}">
                <a16:creationId xmlns:a16="http://schemas.microsoft.com/office/drawing/2014/main" id="{20662AA8-E7DF-FB2B-745F-AFFD1DAEC5C6}"/>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5" name="Rectangle 26">
            <a:extLst>
              <a:ext uri="{FF2B5EF4-FFF2-40B4-BE49-F238E27FC236}">
                <a16:creationId xmlns:a16="http://schemas.microsoft.com/office/drawing/2014/main" id="{6D4E9340-B064-2972-0986-A8E37A94E62C}"/>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6" name="Rectangle 27">
            <a:extLst>
              <a:ext uri="{FF2B5EF4-FFF2-40B4-BE49-F238E27FC236}">
                <a16:creationId xmlns:a16="http://schemas.microsoft.com/office/drawing/2014/main" id="{7F1BBDE5-8F62-9D56-4D22-B466B48BF398}"/>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7" name="Rectangle 28">
            <a:extLst>
              <a:ext uri="{FF2B5EF4-FFF2-40B4-BE49-F238E27FC236}">
                <a16:creationId xmlns:a16="http://schemas.microsoft.com/office/drawing/2014/main" id="{D6B8DBD9-F6EC-A1E1-1BE7-54A73F359044}"/>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8" name="Rectangle 29">
            <a:extLst>
              <a:ext uri="{FF2B5EF4-FFF2-40B4-BE49-F238E27FC236}">
                <a16:creationId xmlns:a16="http://schemas.microsoft.com/office/drawing/2014/main" id="{F1694800-3627-D121-3548-71234D03F131}"/>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9" name="Rectangle 30">
            <a:extLst>
              <a:ext uri="{FF2B5EF4-FFF2-40B4-BE49-F238E27FC236}">
                <a16:creationId xmlns:a16="http://schemas.microsoft.com/office/drawing/2014/main" id="{FAF9974E-77C0-60F0-E89A-5EDB3E429DD3}"/>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0" name="Rectangle 31">
            <a:extLst>
              <a:ext uri="{FF2B5EF4-FFF2-40B4-BE49-F238E27FC236}">
                <a16:creationId xmlns:a16="http://schemas.microsoft.com/office/drawing/2014/main" id="{A4604201-189F-63C5-F1AF-DEF66B408EE8}"/>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1" name="Rectangle 32">
            <a:extLst>
              <a:ext uri="{FF2B5EF4-FFF2-40B4-BE49-F238E27FC236}">
                <a16:creationId xmlns:a16="http://schemas.microsoft.com/office/drawing/2014/main" id="{F6A9BCD4-3FE9-55DF-D372-6C677F21B1E4}"/>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2" name="Rectangle 3">
            <a:extLst>
              <a:ext uri="{FF2B5EF4-FFF2-40B4-BE49-F238E27FC236}">
                <a16:creationId xmlns:a16="http://schemas.microsoft.com/office/drawing/2014/main" id="{96F2F214-6875-7CD9-86F1-8EA08D578D99}"/>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3" name="Rectangle 4">
            <a:extLst>
              <a:ext uri="{FF2B5EF4-FFF2-40B4-BE49-F238E27FC236}">
                <a16:creationId xmlns:a16="http://schemas.microsoft.com/office/drawing/2014/main" id="{F5166EDD-8CDE-1035-181E-0166CA76F779}"/>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4" name="Rectangle 5">
            <a:extLst>
              <a:ext uri="{FF2B5EF4-FFF2-40B4-BE49-F238E27FC236}">
                <a16:creationId xmlns:a16="http://schemas.microsoft.com/office/drawing/2014/main" id="{8134209C-6BA2-E0BE-CFAB-615306951606}"/>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5" name="Rectangle 6">
            <a:extLst>
              <a:ext uri="{FF2B5EF4-FFF2-40B4-BE49-F238E27FC236}">
                <a16:creationId xmlns:a16="http://schemas.microsoft.com/office/drawing/2014/main" id="{7746A5A1-F538-3428-6B6A-38B74B8D4EA5}"/>
              </a:ext>
            </a:extLst>
          </p:cNvPr>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6" name="Rectangle 8">
            <a:extLst>
              <a:ext uri="{FF2B5EF4-FFF2-40B4-BE49-F238E27FC236}">
                <a16:creationId xmlns:a16="http://schemas.microsoft.com/office/drawing/2014/main" id="{86323449-E6F8-40E6-213A-8E4D9D733210}"/>
              </a:ext>
            </a:extLst>
          </p:cNvPr>
          <p:cNvSpPr>
            <a:spLocks noChangeArrowheads="1"/>
          </p:cNvSpPr>
          <p:nvPr/>
        </p:nvSpPr>
        <p:spPr bwMode="auto">
          <a:xfrm>
            <a:off x="4114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7" name="Rectangle 9">
            <a:extLst>
              <a:ext uri="{FF2B5EF4-FFF2-40B4-BE49-F238E27FC236}">
                <a16:creationId xmlns:a16="http://schemas.microsoft.com/office/drawing/2014/main" id="{60B4D9DE-DEAF-0C82-52FB-83FFA5BC2166}"/>
              </a:ext>
            </a:extLst>
          </p:cNvPr>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8" name="Rectangle 10">
            <a:extLst>
              <a:ext uri="{FF2B5EF4-FFF2-40B4-BE49-F238E27FC236}">
                <a16:creationId xmlns:a16="http://schemas.microsoft.com/office/drawing/2014/main" id="{171BEEBB-F378-7289-AC90-F6B2DB71C34C}"/>
              </a:ext>
            </a:extLst>
          </p:cNvPr>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9" name="Rectangle 13">
            <a:extLst>
              <a:ext uri="{FF2B5EF4-FFF2-40B4-BE49-F238E27FC236}">
                <a16:creationId xmlns:a16="http://schemas.microsoft.com/office/drawing/2014/main" id="{2A79C0EB-346E-653F-9C39-F2C0B41205F1}"/>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0" name="Rectangle 14">
            <a:extLst>
              <a:ext uri="{FF2B5EF4-FFF2-40B4-BE49-F238E27FC236}">
                <a16:creationId xmlns:a16="http://schemas.microsoft.com/office/drawing/2014/main" id="{269FB714-0076-4CB3-6B10-8370068779D5}"/>
              </a:ext>
            </a:extLst>
          </p:cNvPr>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1" name="Rectangle 18">
            <a:extLst>
              <a:ext uri="{FF2B5EF4-FFF2-40B4-BE49-F238E27FC236}">
                <a16:creationId xmlns:a16="http://schemas.microsoft.com/office/drawing/2014/main" id="{A14CA9F2-5A4B-60C0-A5C0-3C7AF325BA3D}"/>
              </a:ext>
            </a:extLst>
          </p:cNvPr>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2" name="Rectangle 36">
            <a:extLst>
              <a:ext uri="{FF2B5EF4-FFF2-40B4-BE49-F238E27FC236}">
                <a16:creationId xmlns:a16="http://schemas.microsoft.com/office/drawing/2014/main" id="{50DED3FB-F960-44BF-ACAC-5D9B9D3964D4}"/>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3" name="Rectangle 37">
            <a:extLst>
              <a:ext uri="{FF2B5EF4-FFF2-40B4-BE49-F238E27FC236}">
                <a16:creationId xmlns:a16="http://schemas.microsoft.com/office/drawing/2014/main" id="{2A98404C-FD07-4D77-5E66-4BD739073BD2}"/>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4" name="Rectangle 38">
            <a:extLst>
              <a:ext uri="{FF2B5EF4-FFF2-40B4-BE49-F238E27FC236}">
                <a16:creationId xmlns:a16="http://schemas.microsoft.com/office/drawing/2014/main" id="{90680A69-C241-4B6C-B390-CB41CC2C1BC0}"/>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5" name="Rectangle 39">
            <a:extLst>
              <a:ext uri="{FF2B5EF4-FFF2-40B4-BE49-F238E27FC236}">
                <a16:creationId xmlns:a16="http://schemas.microsoft.com/office/drawing/2014/main" id="{473A8FC3-80A7-1AC2-E6EF-D8B72B1D4612}"/>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6" name="Rectangle 40">
            <a:extLst>
              <a:ext uri="{FF2B5EF4-FFF2-40B4-BE49-F238E27FC236}">
                <a16:creationId xmlns:a16="http://schemas.microsoft.com/office/drawing/2014/main" id="{0707EEBC-ED67-DE85-4B6C-81D7F8D2CA19}"/>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7" name="Rectangle 41">
            <a:extLst>
              <a:ext uri="{FF2B5EF4-FFF2-40B4-BE49-F238E27FC236}">
                <a16:creationId xmlns:a16="http://schemas.microsoft.com/office/drawing/2014/main" id="{4D9F5943-CFBC-6918-6BFB-70AC6E7A9045}"/>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8" name="Rectangle 42">
            <a:extLst>
              <a:ext uri="{FF2B5EF4-FFF2-40B4-BE49-F238E27FC236}">
                <a16:creationId xmlns:a16="http://schemas.microsoft.com/office/drawing/2014/main" id="{674217C4-F313-0941-0CA6-DF6C8190BB18}"/>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9" name="Rectangle 43">
            <a:extLst>
              <a:ext uri="{FF2B5EF4-FFF2-40B4-BE49-F238E27FC236}">
                <a16:creationId xmlns:a16="http://schemas.microsoft.com/office/drawing/2014/main" id="{7AF94007-E912-772E-C5C1-54FF7576EDB2}"/>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0" name="Rectangle 44">
            <a:extLst>
              <a:ext uri="{FF2B5EF4-FFF2-40B4-BE49-F238E27FC236}">
                <a16:creationId xmlns:a16="http://schemas.microsoft.com/office/drawing/2014/main" id="{5976E1E2-9D9E-1162-98CA-41CD0CFAC359}"/>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1" name="Rectangle 45">
            <a:extLst>
              <a:ext uri="{FF2B5EF4-FFF2-40B4-BE49-F238E27FC236}">
                <a16:creationId xmlns:a16="http://schemas.microsoft.com/office/drawing/2014/main" id="{CF2DA688-AA23-0B55-8B92-10A6881AD5C1}"/>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2" name="Rectangle 47">
            <a:extLst>
              <a:ext uri="{FF2B5EF4-FFF2-40B4-BE49-F238E27FC236}">
                <a16:creationId xmlns:a16="http://schemas.microsoft.com/office/drawing/2014/main" id="{3905880E-81B5-AAF1-CE53-2DA54C11A68E}"/>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3" name="Rectangle 48">
            <a:extLst>
              <a:ext uri="{FF2B5EF4-FFF2-40B4-BE49-F238E27FC236}">
                <a16:creationId xmlns:a16="http://schemas.microsoft.com/office/drawing/2014/main" id="{FA623797-ABCF-F37B-8EF5-52D449BAD93D}"/>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4" name="Rectangle 49">
            <a:extLst>
              <a:ext uri="{FF2B5EF4-FFF2-40B4-BE49-F238E27FC236}">
                <a16:creationId xmlns:a16="http://schemas.microsoft.com/office/drawing/2014/main" id="{D9B0A8F5-3E10-D476-CD3E-4B808653C97B}"/>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5" name="Rectangle 51">
            <a:extLst>
              <a:ext uri="{FF2B5EF4-FFF2-40B4-BE49-F238E27FC236}">
                <a16:creationId xmlns:a16="http://schemas.microsoft.com/office/drawing/2014/main" id="{F9BEF42B-1052-CE5B-C701-E8D1593F9B0F}"/>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6" name="Rectangle 54">
            <a:extLst>
              <a:ext uri="{FF2B5EF4-FFF2-40B4-BE49-F238E27FC236}">
                <a16:creationId xmlns:a16="http://schemas.microsoft.com/office/drawing/2014/main" id="{FBF510FE-0450-BDED-13F9-97718A155570}"/>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7" name="Rectangle 7">
            <a:extLst>
              <a:ext uri="{FF2B5EF4-FFF2-40B4-BE49-F238E27FC236}">
                <a16:creationId xmlns:a16="http://schemas.microsoft.com/office/drawing/2014/main" id="{884BA494-163E-4F0A-6191-E04CE2CB03E3}"/>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8" name="Rectangle 11">
            <a:extLst>
              <a:ext uri="{FF2B5EF4-FFF2-40B4-BE49-F238E27FC236}">
                <a16:creationId xmlns:a16="http://schemas.microsoft.com/office/drawing/2014/main" id="{7FACB8FB-6126-EC8A-A672-5444EE45F988}"/>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9" name="Rectangle 12">
            <a:extLst>
              <a:ext uri="{FF2B5EF4-FFF2-40B4-BE49-F238E27FC236}">
                <a16:creationId xmlns:a16="http://schemas.microsoft.com/office/drawing/2014/main" id="{977918DE-EF8B-BA51-3AB8-AF86C5E364EF}"/>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0" name="Rectangle 59">
            <a:extLst>
              <a:ext uri="{FF2B5EF4-FFF2-40B4-BE49-F238E27FC236}">
                <a16:creationId xmlns:a16="http://schemas.microsoft.com/office/drawing/2014/main" id="{88BC84BE-D7A5-DFA2-20E7-F8D0D3033FD7}"/>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1" name="Rectangle 60">
            <a:extLst>
              <a:ext uri="{FF2B5EF4-FFF2-40B4-BE49-F238E27FC236}">
                <a16:creationId xmlns:a16="http://schemas.microsoft.com/office/drawing/2014/main" id="{E5A7770C-3842-E75D-B570-5C97C8909C76}"/>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2" name="Rectangle 61">
            <a:extLst>
              <a:ext uri="{FF2B5EF4-FFF2-40B4-BE49-F238E27FC236}">
                <a16:creationId xmlns:a16="http://schemas.microsoft.com/office/drawing/2014/main" id="{704D452B-F58D-AB82-C250-EA086786D404}"/>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3" name="Rectangle 62">
            <a:extLst>
              <a:ext uri="{FF2B5EF4-FFF2-40B4-BE49-F238E27FC236}">
                <a16:creationId xmlns:a16="http://schemas.microsoft.com/office/drawing/2014/main" id="{59C33097-83AE-C0AA-4FD3-4215F13F4CD0}"/>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4" name="Rectangle 63">
            <a:extLst>
              <a:ext uri="{FF2B5EF4-FFF2-40B4-BE49-F238E27FC236}">
                <a16:creationId xmlns:a16="http://schemas.microsoft.com/office/drawing/2014/main" id="{2CA1BFEE-C385-BE19-0028-046DCED0DD94}"/>
              </a:ext>
            </a:extLst>
          </p:cNvPr>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5" name="Rectangle 64">
            <a:extLst>
              <a:ext uri="{FF2B5EF4-FFF2-40B4-BE49-F238E27FC236}">
                <a16:creationId xmlns:a16="http://schemas.microsoft.com/office/drawing/2014/main" id="{1F707B2F-0600-AB13-8145-3AE9900A9734}"/>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6" name="Rectangle 65">
            <a:extLst>
              <a:ext uri="{FF2B5EF4-FFF2-40B4-BE49-F238E27FC236}">
                <a16:creationId xmlns:a16="http://schemas.microsoft.com/office/drawing/2014/main" id="{E63DB85C-F638-5B52-E680-14EE451FF203}"/>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7" name="Rectangle 66">
            <a:extLst>
              <a:ext uri="{FF2B5EF4-FFF2-40B4-BE49-F238E27FC236}">
                <a16:creationId xmlns:a16="http://schemas.microsoft.com/office/drawing/2014/main" id="{DF2F3814-660F-8FD6-471B-259CFF0CA369}"/>
              </a:ext>
            </a:extLst>
          </p:cNvPr>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8" name="Rectangle 67">
            <a:extLst>
              <a:ext uri="{FF2B5EF4-FFF2-40B4-BE49-F238E27FC236}">
                <a16:creationId xmlns:a16="http://schemas.microsoft.com/office/drawing/2014/main" id="{E49DF665-8457-EA1C-B6B6-D7F4816A27B3}"/>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29" name="Rectangle 68">
            <a:extLst>
              <a:ext uri="{FF2B5EF4-FFF2-40B4-BE49-F238E27FC236}">
                <a16:creationId xmlns:a16="http://schemas.microsoft.com/office/drawing/2014/main" id="{64D08636-E5DB-4B7E-D32A-0B31C02ECE47}"/>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30" name="Line 70">
            <a:extLst>
              <a:ext uri="{FF2B5EF4-FFF2-40B4-BE49-F238E27FC236}">
                <a16:creationId xmlns:a16="http://schemas.microsoft.com/office/drawing/2014/main" id="{718306C5-BAC3-B8E9-9594-A98F7C514192}"/>
              </a:ext>
            </a:extLst>
          </p:cNvPr>
          <p:cNvSpPr>
            <a:spLocks noChangeShapeType="1"/>
          </p:cNvSpPr>
          <p:nvPr/>
        </p:nvSpPr>
        <p:spPr bwMode="auto">
          <a:xfrm>
            <a:off x="3505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31" name="Line 71">
            <a:extLst>
              <a:ext uri="{FF2B5EF4-FFF2-40B4-BE49-F238E27FC236}">
                <a16:creationId xmlns:a16="http://schemas.microsoft.com/office/drawing/2014/main" id="{A9081BCC-5BC3-AF32-CB0C-296A9744D848}"/>
              </a:ext>
            </a:extLst>
          </p:cNvPr>
          <p:cNvSpPr>
            <a:spLocks noChangeShapeType="1"/>
          </p:cNvSpPr>
          <p:nvPr/>
        </p:nvSpPr>
        <p:spPr bwMode="auto">
          <a:xfrm>
            <a:off x="3505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32" name="Line 74">
            <a:extLst>
              <a:ext uri="{FF2B5EF4-FFF2-40B4-BE49-F238E27FC236}">
                <a16:creationId xmlns:a16="http://schemas.microsoft.com/office/drawing/2014/main" id="{4941C301-A681-0361-95C6-08C52EDCB687}"/>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33" name="Line 75">
            <a:extLst>
              <a:ext uri="{FF2B5EF4-FFF2-40B4-BE49-F238E27FC236}">
                <a16:creationId xmlns:a16="http://schemas.microsoft.com/office/drawing/2014/main" id="{1F6F6132-1BB4-8258-5418-5E6866E44656}"/>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34" name="Line 77">
            <a:extLst>
              <a:ext uri="{FF2B5EF4-FFF2-40B4-BE49-F238E27FC236}">
                <a16:creationId xmlns:a16="http://schemas.microsoft.com/office/drawing/2014/main" id="{AAE1A079-1321-D214-62EC-7C8349DD30B2}"/>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35" name="Line 78">
            <a:extLst>
              <a:ext uri="{FF2B5EF4-FFF2-40B4-BE49-F238E27FC236}">
                <a16:creationId xmlns:a16="http://schemas.microsoft.com/office/drawing/2014/main" id="{7F10C9F7-0161-52EE-016D-6CAFAF8421A4}"/>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36" name="Line 80">
            <a:extLst>
              <a:ext uri="{FF2B5EF4-FFF2-40B4-BE49-F238E27FC236}">
                <a16:creationId xmlns:a16="http://schemas.microsoft.com/office/drawing/2014/main" id="{C1AF59B2-9A63-30B7-62B2-C6696C4EF0FB}"/>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37" name="Line 81">
            <a:extLst>
              <a:ext uri="{FF2B5EF4-FFF2-40B4-BE49-F238E27FC236}">
                <a16:creationId xmlns:a16="http://schemas.microsoft.com/office/drawing/2014/main" id="{02989531-38B2-1170-876F-594F006B2135}"/>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38" name="Line 83">
            <a:extLst>
              <a:ext uri="{FF2B5EF4-FFF2-40B4-BE49-F238E27FC236}">
                <a16:creationId xmlns:a16="http://schemas.microsoft.com/office/drawing/2014/main" id="{1A87B9F7-5C25-FF5A-F008-9654E2DD7FD9}"/>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39" name="Line 84">
            <a:extLst>
              <a:ext uri="{FF2B5EF4-FFF2-40B4-BE49-F238E27FC236}">
                <a16:creationId xmlns:a16="http://schemas.microsoft.com/office/drawing/2014/main" id="{3A0794A2-CC34-15A3-120D-19DE0D033A77}"/>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0" name="Line 86">
            <a:extLst>
              <a:ext uri="{FF2B5EF4-FFF2-40B4-BE49-F238E27FC236}">
                <a16:creationId xmlns:a16="http://schemas.microsoft.com/office/drawing/2014/main" id="{90591F4E-5C48-98C9-251D-DDB7558BC8C7}"/>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1" name="Line 87">
            <a:extLst>
              <a:ext uri="{FF2B5EF4-FFF2-40B4-BE49-F238E27FC236}">
                <a16:creationId xmlns:a16="http://schemas.microsoft.com/office/drawing/2014/main" id="{1237C302-94F6-6533-0F0C-627EFFF08437}"/>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2" name="Line 89">
            <a:extLst>
              <a:ext uri="{FF2B5EF4-FFF2-40B4-BE49-F238E27FC236}">
                <a16:creationId xmlns:a16="http://schemas.microsoft.com/office/drawing/2014/main" id="{8F4727E2-6BAE-E193-64A5-8DE9AACA3D7F}"/>
              </a:ext>
            </a:extLst>
          </p:cNvPr>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3" name="Line 90">
            <a:extLst>
              <a:ext uri="{FF2B5EF4-FFF2-40B4-BE49-F238E27FC236}">
                <a16:creationId xmlns:a16="http://schemas.microsoft.com/office/drawing/2014/main" id="{A61F4C3A-3550-0AB4-6F87-2791E1787356}"/>
              </a:ext>
            </a:extLst>
          </p:cNvPr>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4" name="Line 92">
            <a:extLst>
              <a:ext uri="{FF2B5EF4-FFF2-40B4-BE49-F238E27FC236}">
                <a16:creationId xmlns:a16="http://schemas.microsoft.com/office/drawing/2014/main" id="{156F543B-EF3A-5BBD-96B6-5581B13EB8B2}"/>
              </a:ext>
            </a:extLst>
          </p:cNvPr>
          <p:cNvSpPr>
            <a:spLocks noChangeShapeType="1"/>
          </p:cNvSpPr>
          <p:nvPr/>
        </p:nvSpPr>
        <p:spPr bwMode="auto">
          <a:xfrm>
            <a:off x="3962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5" name="Line 93">
            <a:extLst>
              <a:ext uri="{FF2B5EF4-FFF2-40B4-BE49-F238E27FC236}">
                <a16:creationId xmlns:a16="http://schemas.microsoft.com/office/drawing/2014/main" id="{6FF15B01-A81A-EB3F-8038-E1F6A21828B0}"/>
              </a:ext>
            </a:extLst>
          </p:cNvPr>
          <p:cNvSpPr>
            <a:spLocks noChangeShapeType="1"/>
          </p:cNvSpPr>
          <p:nvPr/>
        </p:nvSpPr>
        <p:spPr bwMode="auto">
          <a:xfrm>
            <a:off x="3962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6" name="Line 95">
            <a:extLst>
              <a:ext uri="{FF2B5EF4-FFF2-40B4-BE49-F238E27FC236}">
                <a16:creationId xmlns:a16="http://schemas.microsoft.com/office/drawing/2014/main" id="{28EF9C5A-551D-32D1-5D1F-966D59207DBC}"/>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7" name="Line 96">
            <a:extLst>
              <a:ext uri="{FF2B5EF4-FFF2-40B4-BE49-F238E27FC236}">
                <a16:creationId xmlns:a16="http://schemas.microsoft.com/office/drawing/2014/main" id="{2BE6D184-C12F-3FEE-A236-74C743DD4ADB}"/>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8" name="Line 98">
            <a:extLst>
              <a:ext uri="{FF2B5EF4-FFF2-40B4-BE49-F238E27FC236}">
                <a16:creationId xmlns:a16="http://schemas.microsoft.com/office/drawing/2014/main" id="{35EBB1BB-D1A6-5E61-F71F-ADED506D91F4}"/>
              </a:ext>
            </a:extLst>
          </p:cNvPr>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49" name="Line 99">
            <a:extLst>
              <a:ext uri="{FF2B5EF4-FFF2-40B4-BE49-F238E27FC236}">
                <a16:creationId xmlns:a16="http://schemas.microsoft.com/office/drawing/2014/main" id="{FA51F200-D256-90A7-AC15-F67D917939D3}"/>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0" name="Line 100">
            <a:extLst>
              <a:ext uri="{FF2B5EF4-FFF2-40B4-BE49-F238E27FC236}">
                <a16:creationId xmlns:a16="http://schemas.microsoft.com/office/drawing/2014/main" id="{412A34EC-CF49-B0B0-1547-7ACB05E396B2}"/>
              </a:ext>
            </a:extLst>
          </p:cNvPr>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1" name="Line 101">
            <a:extLst>
              <a:ext uri="{FF2B5EF4-FFF2-40B4-BE49-F238E27FC236}">
                <a16:creationId xmlns:a16="http://schemas.microsoft.com/office/drawing/2014/main" id="{1E307B51-E3CF-05B8-9532-CA2A7EB88073}"/>
              </a:ext>
            </a:extLst>
          </p:cNvPr>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2" name="Line 102">
            <a:extLst>
              <a:ext uri="{FF2B5EF4-FFF2-40B4-BE49-F238E27FC236}">
                <a16:creationId xmlns:a16="http://schemas.microsoft.com/office/drawing/2014/main" id="{B89B6FD9-7D47-83E5-53B1-7041893287EE}"/>
              </a:ext>
            </a:extLst>
          </p:cNvPr>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3" name="Line 103">
            <a:extLst>
              <a:ext uri="{FF2B5EF4-FFF2-40B4-BE49-F238E27FC236}">
                <a16:creationId xmlns:a16="http://schemas.microsoft.com/office/drawing/2014/main" id="{1EE89AD6-AF60-0D22-79C4-59397A5D71EA}"/>
              </a:ext>
            </a:extLst>
          </p:cNvPr>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4" name="Line 104">
            <a:extLst>
              <a:ext uri="{FF2B5EF4-FFF2-40B4-BE49-F238E27FC236}">
                <a16:creationId xmlns:a16="http://schemas.microsoft.com/office/drawing/2014/main" id="{5FCAEDDF-99D1-2944-8E9A-C768706EA5C8}"/>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5" name="Line 106">
            <a:extLst>
              <a:ext uri="{FF2B5EF4-FFF2-40B4-BE49-F238E27FC236}">
                <a16:creationId xmlns:a16="http://schemas.microsoft.com/office/drawing/2014/main" id="{9961B457-1C46-3585-A10F-9583C0D855A0}"/>
              </a:ext>
            </a:extLst>
          </p:cNvPr>
          <p:cNvSpPr>
            <a:spLocks noChangeShapeType="1"/>
          </p:cNvSpPr>
          <p:nvPr/>
        </p:nvSpPr>
        <p:spPr bwMode="auto">
          <a:xfrm>
            <a:off x="3962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6" name="Line 107">
            <a:extLst>
              <a:ext uri="{FF2B5EF4-FFF2-40B4-BE49-F238E27FC236}">
                <a16:creationId xmlns:a16="http://schemas.microsoft.com/office/drawing/2014/main" id="{CF979243-3CDD-B2BB-32D4-31F272B5F1AC}"/>
              </a:ext>
            </a:extLst>
          </p:cNvPr>
          <p:cNvSpPr>
            <a:spLocks noChangeShapeType="1"/>
          </p:cNvSpPr>
          <p:nvPr/>
        </p:nvSpPr>
        <p:spPr bwMode="auto">
          <a:xfrm flipH="1">
            <a:off x="3505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7" name="Line 110">
            <a:extLst>
              <a:ext uri="{FF2B5EF4-FFF2-40B4-BE49-F238E27FC236}">
                <a16:creationId xmlns:a16="http://schemas.microsoft.com/office/drawing/2014/main" id="{10E76D38-959A-583A-294A-8845AB499203}"/>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8" name="Line 111">
            <a:extLst>
              <a:ext uri="{FF2B5EF4-FFF2-40B4-BE49-F238E27FC236}">
                <a16:creationId xmlns:a16="http://schemas.microsoft.com/office/drawing/2014/main" id="{B656B730-465F-C9B4-A208-0089750D35A9}"/>
              </a:ext>
            </a:extLst>
          </p:cNvPr>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59" name="Line 113">
            <a:extLst>
              <a:ext uri="{FF2B5EF4-FFF2-40B4-BE49-F238E27FC236}">
                <a16:creationId xmlns:a16="http://schemas.microsoft.com/office/drawing/2014/main" id="{1BCCD1E7-E794-234E-FE54-FDEC341B881E}"/>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0" name="Line 114">
            <a:extLst>
              <a:ext uri="{FF2B5EF4-FFF2-40B4-BE49-F238E27FC236}">
                <a16:creationId xmlns:a16="http://schemas.microsoft.com/office/drawing/2014/main" id="{F9A8137C-3418-D0B0-611C-8DBC41E1490F}"/>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1" name="Line 121">
            <a:extLst>
              <a:ext uri="{FF2B5EF4-FFF2-40B4-BE49-F238E27FC236}">
                <a16:creationId xmlns:a16="http://schemas.microsoft.com/office/drawing/2014/main" id="{25ACACF7-1EFA-7C52-1A79-EFB47ACF60AF}"/>
              </a:ext>
            </a:extLst>
          </p:cNvPr>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2" name="Line 122">
            <a:extLst>
              <a:ext uri="{FF2B5EF4-FFF2-40B4-BE49-F238E27FC236}">
                <a16:creationId xmlns:a16="http://schemas.microsoft.com/office/drawing/2014/main" id="{4F7920DD-FD31-32A5-F4A0-DC89171EF994}"/>
              </a:ext>
            </a:extLst>
          </p:cNvPr>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3" name="Line 123">
            <a:extLst>
              <a:ext uri="{FF2B5EF4-FFF2-40B4-BE49-F238E27FC236}">
                <a16:creationId xmlns:a16="http://schemas.microsoft.com/office/drawing/2014/main" id="{F703BB23-2C8F-6C80-3DDE-7FF7B0D8F1B3}"/>
              </a:ext>
            </a:extLst>
          </p:cNvPr>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4" name="Line 124">
            <a:extLst>
              <a:ext uri="{FF2B5EF4-FFF2-40B4-BE49-F238E27FC236}">
                <a16:creationId xmlns:a16="http://schemas.microsoft.com/office/drawing/2014/main" id="{88E6DDF5-58AB-C403-5690-D5674E6D99C5}"/>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5" name="Line 125">
            <a:extLst>
              <a:ext uri="{FF2B5EF4-FFF2-40B4-BE49-F238E27FC236}">
                <a16:creationId xmlns:a16="http://schemas.microsoft.com/office/drawing/2014/main" id="{3C44491C-2637-A0E4-ADCE-AA3BE1BE7C5C}"/>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6" name="Line 126">
            <a:extLst>
              <a:ext uri="{FF2B5EF4-FFF2-40B4-BE49-F238E27FC236}">
                <a16:creationId xmlns:a16="http://schemas.microsoft.com/office/drawing/2014/main" id="{1F5AEEFE-507E-9B0D-4E22-B34649DB024E}"/>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7" name="Line 127">
            <a:extLst>
              <a:ext uri="{FF2B5EF4-FFF2-40B4-BE49-F238E27FC236}">
                <a16:creationId xmlns:a16="http://schemas.microsoft.com/office/drawing/2014/main" id="{BFB49FE3-C0D6-A3CA-575E-593B0DC7EC60}"/>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8" name="Line 128">
            <a:extLst>
              <a:ext uri="{FF2B5EF4-FFF2-40B4-BE49-F238E27FC236}">
                <a16:creationId xmlns:a16="http://schemas.microsoft.com/office/drawing/2014/main" id="{20EC159F-6322-AAE9-49DA-681BA9851D6A}"/>
              </a:ext>
            </a:extLst>
          </p:cNvPr>
          <p:cNvSpPr>
            <a:spLocks noChangeShapeType="1"/>
          </p:cNvSpPr>
          <p:nvPr/>
        </p:nvSpPr>
        <p:spPr bwMode="auto">
          <a:xfrm flipH="1">
            <a:off x="3962400" y="37338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69" name="Line 129">
            <a:extLst>
              <a:ext uri="{FF2B5EF4-FFF2-40B4-BE49-F238E27FC236}">
                <a16:creationId xmlns:a16="http://schemas.microsoft.com/office/drawing/2014/main" id="{9026DF24-06DB-BC3F-8F87-CC86EBA306EE}"/>
              </a:ext>
            </a:extLst>
          </p:cNvPr>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70" name="Line 130">
            <a:extLst>
              <a:ext uri="{FF2B5EF4-FFF2-40B4-BE49-F238E27FC236}">
                <a16:creationId xmlns:a16="http://schemas.microsoft.com/office/drawing/2014/main" id="{B719C410-9468-F658-97BA-839D990CC2E7}"/>
              </a:ext>
            </a:extLst>
          </p:cNvPr>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71" name="Line 131">
            <a:extLst>
              <a:ext uri="{FF2B5EF4-FFF2-40B4-BE49-F238E27FC236}">
                <a16:creationId xmlns:a16="http://schemas.microsoft.com/office/drawing/2014/main" id="{E159112B-8A81-93C3-DB9D-F7FE75F3C06D}"/>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72" name="Line 132">
            <a:extLst>
              <a:ext uri="{FF2B5EF4-FFF2-40B4-BE49-F238E27FC236}">
                <a16:creationId xmlns:a16="http://schemas.microsoft.com/office/drawing/2014/main" id="{9AA7AE03-B7E8-AA8E-E198-135BC6CD57B4}"/>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73" name="Line 133">
            <a:extLst>
              <a:ext uri="{FF2B5EF4-FFF2-40B4-BE49-F238E27FC236}">
                <a16:creationId xmlns:a16="http://schemas.microsoft.com/office/drawing/2014/main" id="{3E7FEFE6-090B-974E-3293-E394B6BF5CE2}"/>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74" name="Line 134">
            <a:extLst>
              <a:ext uri="{FF2B5EF4-FFF2-40B4-BE49-F238E27FC236}">
                <a16:creationId xmlns:a16="http://schemas.microsoft.com/office/drawing/2014/main" id="{22DCD3B6-0AF7-EEE0-8BFC-9019F0D55EF6}"/>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75" name="Line 135">
            <a:extLst>
              <a:ext uri="{FF2B5EF4-FFF2-40B4-BE49-F238E27FC236}">
                <a16:creationId xmlns:a16="http://schemas.microsoft.com/office/drawing/2014/main" id="{0B51A5FD-D9CA-2E41-62F5-9115B021E2DC}"/>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76" name="Rectangle 136">
            <a:extLst>
              <a:ext uri="{FF2B5EF4-FFF2-40B4-BE49-F238E27FC236}">
                <a16:creationId xmlns:a16="http://schemas.microsoft.com/office/drawing/2014/main" id="{CB11DAAB-EF6D-1109-8F65-26BB1A9239EF}"/>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77" name="Rectangle 137">
            <a:extLst>
              <a:ext uri="{FF2B5EF4-FFF2-40B4-BE49-F238E27FC236}">
                <a16:creationId xmlns:a16="http://schemas.microsoft.com/office/drawing/2014/main" id="{7776E462-F09B-A90C-823D-04B9F4B76FCD}"/>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78" name="Rectangle 139">
            <a:extLst>
              <a:ext uri="{FF2B5EF4-FFF2-40B4-BE49-F238E27FC236}">
                <a16:creationId xmlns:a16="http://schemas.microsoft.com/office/drawing/2014/main" id="{39E02FEE-7589-419A-6CF5-9B0EEE45F7A2}"/>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79" name="Rectangle 143">
            <a:extLst>
              <a:ext uri="{FF2B5EF4-FFF2-40B4-BE49-F238E27FC236}">
                <a16:creationId xmlns:a16="http://schemas.microsoft.com/office/drawing/2014/main" id="{36FDD70B-1B50-CE13-6460-28504518D165}"/>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80" name="Line 145">
            <a:extLst>
              <a:ext uri="{FF2B5EF4-FFF2-40B4-BE49-F238E27FC236}">
                <a16:creationId xmlns:a16="http://schemas.microsoft.com/office/drawing/2014/main" id="{3983C097-E11B-FA90-A51A-F766DCCE474C}"/>
              </a:ext>
            </a:extLst>
          </p:cNvPr>
          <p:cNvSpPr>
            <a:spLocks noChangeShapeType="1"/>
          </p:cNvSpPr>
          <p:nvPr/>
        </p:nvSpPr>
        <p:spPr bwMode="auto">
          <a:xfrm flipH="1">
            <a:off x="4572000" y="3048000"/>
            <a:ext cx="457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81" name="Line 146">
            <a:extLst>
              <a:ext uri="{FF2B5EF4-FFF2-40B4-BE49-F238E27FC236}">
                <a16:creationId xmlns:a16="http://schemas.microsoft.com/office/drawing/2014/main" id="{A2D719FA-761C-8549-30A0-5B471628DC3B}"/>
              </a:ext>
            </a:extLst>
          </p:cNvPr>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82" name="Line 147">
            <a:extLst>
              <a:ext uri="{FF2B5EF4-FFF2-40B4-BE49-F238E27FC236}">
                <a16:creationId xmlns:a16="http://schemas.microsoft.com/office/drawing/2014/main" id="{310CB840-EF72-8494-BA82-E1E093B5131A}"/>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83" name="Line 148">
            <a:extLst>
              <a:ext uri="{FF2B5EF4-FFF2-40B4-BE49-F238E27FC236}">
                <a16:creationId xmlns:a16="http://schemas.microsoft.com/office/drawing/2014/main" id="{8A6BD22C-EA4A-4D58-A361-20D535972E95}"/>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84" name="Line 149">
            <a:extLst>
              <a:ext uri="{FF2B5EF4-FFF2-40B4-BE49-F238E27FC236}">
                <a16:creationId xmlns:a16="http://schemas.microsoft.com/office/drawing/2014/main" id="{45BB9042-0265-990D-C141-A95AF72DE857}"/>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85" name="Line 151">
            <a:extLst>
              <a:ext uri="{FF2B5EF4-FFF2-40B4-BE49-F238E27FC236}">
                <a16:creationId xmlns:a16="http://schemas.microsoft.com/office/drawing/2014/main" id="{BE4C1CC7-4367-1964-DFE0-14043AB1D99C}"/>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86" name="Line 152">
            <a:extLst>
              <a:ext uri="{FF2B5EF4-FFF2-40B4-BE49-F238E27FC236}">
                <a16:creationId xmlns:a16="http://schemas.microsoft.com/office/drawing/2014/main" id="{247FED53-3C23-3FB9-54AF-96B64EA7301C}"/>
              </a:ext>
            </a:extLst>
          </p:cNvPr>
          <p:cNvSpPr>
            <a:spLocks noChangeShapeType="1"/>
          </p:cNvSpPr>
          <p:nvPr/>
        </p:nvSpPr>
        <p:spPr bwMode="auto">
          <a:xfrm flipH="1">
            <a:off x="5029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87" name="Line 153">
            <a:extLst>
              <a:ext uri="{FF2B5EF4-FFF2-40B4-BE49-F238E27FC236}">
                <a16:creationId xmlns:a16="http://schemas.microsoft.com/office/drawing/2014/main" id="{B5987664-0384-EE1E-B6FD-582B235CE5AB}"/>
              </a:ext>
            </a:extLst>
          </p:cNvPr>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88" name="Line 155">
            <a:extLst>
              <a:ext uri="{FF2B5EF4-FFF2-40B4-BE49-F238E27FC236}">
                <a16:creationId xmlns:a16="http://schemas.microsoft.com/office/drawing/2014/main" id="{5FF92462-71E9-3FA9-6BF8-E0FF5E37C46A}"/>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89" name="Line 156">
            <a:extLst>
              <a:ext uri="{FF2B5EF4-FFF2-40B4-BE49-F238E27FC236}">
                <a16:creationId xmlns:a16="http://schemas.microsoft.com/office/drawing/2014/main" id="{738E7225-E1B6-CBDA-614F-4D8A73EFE3A8}"/>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90" name="Line 157">
            <a:extLst>
              <a:ext uri="{FF2B5EF4-FFF2-40B4-BE49-F238E27FC236}">
                <a16:creationId xmlns:a16="http://schemas.microsoft.com/office/drawing/2014/main" id="{FC029572-E607-1B79-001B-E59AF1763B7A}"/>
              </a:ext>
            </a:extLst>
          </p:cNvPr>
          <p:cNvSpPr>
            <a:spLocks noChangeShapeType="1"/>
          </p:cNvSpPr>
          <p:nvPr/>
        </p:nvSpPr>
        <p:spPr bwMode="auto">
          <a:xfrm flipH="1">
            <a:off x="55626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91" name="Line 158">
            <a:extLst>
              <a:ext uri="{FF2B5EF4-FFF2-40B4-BE49-F238E27FC236}">
                <a16:creationId xmlns:a16="http://schemas.microsoft.com/office/drawing/2014/main" id="{FFEE5068-23D1-8A03-EFC0-0FAD2789F4AD}"/>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792" name="Text Box 159">
            <a:extLst>
              <a:ext uri="{FF2B5EF4-FFF2-40B4-BE49-F238E27FC236}">
                <a16:creationId xmlns:a16="http://schemas.microsoft.com/office/drawing/2014/main" id="{26D683ED-D516-B94A-6DDD-532CD6BE9977}"/>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28793" name="Text Box 160">
            <a:extLst>
              <a:ext uri="{FF2B5EF4-FFF2-40B4-BE49-F238E27FC236}">
                <a16:creationId xmlns:a16="http://schemas.microsoft.com/office/drawing/2014/main" id="{148DE9FD-1320-3CB9-51F0-1C693AA4F198}"/>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8794" name="Text Box 161">
            <a:extLst>
              <a:ext uri="{FF2B5EF4-FFF2-40B4-BE49-F238E27FC236}">
                <a16:creationId xmlns:a16="http://schemas.microsoft.com/office/drawing/2014/main" id="{36AB295D-536A-0E93-F32C-90DB785BE09B}"/>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8795" name="Text Box 162">
            <a:extLst>
              <a:ext uri="{FF2B5EF4-FFF2-40B4-BE49-F238E27FC236}">
                <a16:creationId xmlns:a16="http://schemas.microsoft.com/office/drawing/2014/main" id="{7922D199-C040-8B46-2DA3-4D3C0B51B843}"/>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28796" name="Text Box 163">
            <a:extLst>
              <a:ext uri="{FF2B5EF4-FFF2-40B4-BE49-F238E27FC236}">
                <a16:creationId xmlns:a16="http://schemas.microsoft.com/office/drawing/2014/main" id="{64FEB38D-B517-4400-F431-6BA17C940418}"/>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8797" name="Text Box 164">
            <a:extLst>
              <a:ext uri="{FF2B5EF4-FFF2-40B4-BE49-F238E27FC236}">
                <a16:creationId xmlns:a16="http://schemas.microsoft.com/office/drawing/2014/main" id="{FA19687A-F57C-62FC-9791-E293DD6A62E7}"/>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28798" name="Text Box 165">
            <a:extLst>
              <a:ext uri="{FF2B5EF4-FFF2-40B4-BE49-F238E27FC236}">
                <a16:creationId xmlns:a16="http://schemas.microsoft.com/office/drawing/2014/main" id="{E9079D7F-9E3C-2CBC-C7AD-0ABD07A79D22}"/>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8799" name="Text Box 166">
            <a:extLst>
              <a:ext uri="{FF2B5EF4-FFF2-40B4-BE49-F238E27FC236}">
                <a16:creationId xmlns:a16="http://schemas.microsoft.com/office/drawing/2014/main" id="{515D7672-1CE7-4533-F7BF-57006B899E17}"/>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28800" name="Text Box 167">
            <a:extLst>
              <a:ext uri="{FF2B5EF4-FFF2-40B4-BE49-F238E27FC236}">
                <a16:creationId xmlns:a16="http://schemas.microsoft.com/office/drawing/2014/main" id="{930EEAE5-4524-4C04-4363-8496DFDE81F1}"/>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8801" name="Text Box 168">
            <a:extLst>
              <a:ext uri="{FF2B5EF4-FFF2-40B4-BE49-F238E27FC236}">
                <a16:creationId xmlns:a16="http://schemas.microsoft.com/office/drawing/2014/main" id="{0E11D4F9-188A-2BC6-6F79-F165C1C65E84}"/>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28802" name="Text Box 169">
            <a:extLst>
              <a:ext uri="{FF2B5EF4-FFF2-40B4-BE49-F238E27FC236}">
                <a16:creationId xmlns:a16="http://schemas.microsoft.com/office/drawing/2014/main" id="{E8D16D99-1075-83ED-4C1F-194FF3A19195}"/>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8803" name="Text Box 170">
            <a:extLst>
              <a:ext uri="{FF2B5EF4-FFF2-40B4-BE49-F238E27FC236}">
                <a16:creationId xmlns:a16="http://schemas.microsoft.com/office/drawing/2014/main" id="{1A0BDC65-A140-3132-CEA8-1ED6A0E2A9BE}"/>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8804" name="Text Box 171">
            <a:extLst>
              <a:ext uri="{FF2B5EF4-FFF2-40B4-BE49-F238E27FC236}">
                <a16:creationId xmlns:a16="http://schemas.microsoft.com/office/drawing/2014/main" id="{0B999E60-04F8-D2E6-775F-E9D3E8770C6A}"/>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8805" name="Text Box 172">
            <a:extLst>
              <a:ext uri="{FF2B5EF4-FFF2-40B4-BE49-F238E27FC236}">
                <a16:creationId xmlns:a16="http://schemas.microsoft.com/office/drawing/2014/main" id="{4061C371-A33E-638E-1921-4CBEEA824081}"/>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28806" name="Text Box 173">
            <a:extLst>
              <a:ext uri="{FF2B5EF4-FFF2-40B4-BE49-F238E27FC236}">
                <a16:creationId xmlns:a16="http://schemas.microsoft.com/office/drawing/2014/main" id="{4A5A758B-1AA1-E049-9EDE-EB88382FFA21}"/>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28807" name="Text Box 174">
            <a:extLst>
              <a:ext uri="{FF2B5EF4-FFF2-40B4-BE49-F238E27FC236}">
                <a16:creationId xmlns:a16="http://schemas.microsoft.com/office/drawing/2014/main" id="{37B6D054-8534-F1D7-1CA9-6521C02B776E}"/>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8808" name="Text Box 175">
            <a:extLst>
              <a:ext uri="{FF2B5EF4-FFF2-40B4-BE49-F238E27FC236}">
                <a16:creationId xmlns:a16="http://schemas.microsoft.com/office/drawing/2014/main" id="{819CFE7A-7EEB-072F-7B27-49DCC5F0A411}"/>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8809" name="Text Box 176">
            <a:extLst>
              <a:ext uri="{FF2B5EF4-FFF2-40B4-BE49-F238E27FC236}">
                <a16:creationId xmlns:a16="http://schemas.microsoft.com/office/drawing/2014/main" id="{A93D5338-03C8-DA19-5FAD-316E51BE23C0}"/>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28810" name="Text Box 177">
            <a:extLst>
              <a:ext uri="{FF2B5EF4-FFF2-40B4-BE49-F238E27FC236}">
                <a16:creationId xmlns:a16="http://schemas.microsoft.com/office/drawing/2014/main" id="{6ABFA696-BC9B-301F-839A-322CEF94BC82}"/>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28811" name="Text Box 178">
            <a:extLst>
              <a:ext uri="{FF2B5EF4-FFF2-40B4-BE49-F238E27FC236}">
                <a16:creationId xmlns:a16="http://schemas.microsoft.com/office/drawing/2014/main" id="{9563127E-081E-B33C-D647-C04BDED3BF57}"/>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8812" name="Text Box 179">
            <a:extLst>
              <a:ext uri="{FF2B5EF4-FFF2-40B4-BE49-F238E27FC236}">
                <a16:creationId xmlns:a16="http://schemas.microsoft.com/office/drawing/2014/main" id="{76C327BA-5FC3-A470-6977-690DFFC6C446}"/>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8813" name="Text Box 182">
            <a:extLst>
              <a:ext uri="{FF2B5EF4-FFF2-40B4-BE49-F238E27FC236}">
                <a16:creationId xmlns:a16="http://schemas.microsoft.com/office/drawing/2014/main" id="{E7F11728-D824-30E8-5682-513938B9128C}"/>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8814" name="Text Box 183">
            <a:extLst>
              <a:ext uri="{FF2B5EF4-FFF2-40B4-BE49-F238E27FC236}">
                <a16:creationId xmlns:a16="http://schemas.microsoft.com/office/drawing/2014/main" id="{901D96F7-A8FF-9FA3-2F58-8EF380161EF8}"/>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28815" name="Text Box 184">
            <a:extLst>
              <a:ext uri="{FF2B5EF4-FFF2-40B4-BE49-F238E27FC236}">
                <a16:creationId xmlns:a16="http://schemas.microsoft.com/office/drawing/2014/main" id="{741BB762-9F49-F4A0-C66C-453E4531955E}"/>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8816" name="Text Box 185">
            <a:extLst>
              <a:ext uri="{FF2B5EF4-FFF2-40B4-BE49-F238E27FC236}">
                <a16:creationId xmlns:a16="http://schemas.microsoft.com/office/drawing/2014/main" id="{B107BE66-D28C-073A-64DA-166A7A10895F}"/>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 name="Slide Number Placeholder 1">
            <a:extLst>
              <a:ext uri="{FF2B5EF4-FFF2-40B4-BE49-F238E27FC236}">
                <a16:creationId xmlns:a16="http://schemas.microsoft.com/office/drawing/2014/main" id="{3E89B87B-2143-C0F3-7624-D1348EAD1E59}"/>
              </a:ext>
            </a:extLst>
          </p:cNvPr>
          <p:cNvSpPr>
            <a:spLocks noGrp="1"/>
          </p:cNvSpPr>
          <p:nvPr>
            <p:ph type="sldNum" sz="quarter" idx="12"/>
          </p:nvPr>
        </p:nvSpPr>
        <p:spPr/>
        <p:txBody>
          <a:bodyPr/>
          <a:lstStyle/>
          <a:p>
            <a:fld id="{38A5D10B-4D41-4D5F-BDAA-4128BEDC676C}" type="slidenum">
              <a:rPr lang="en-US" altLang="en-US" smtClean="0"/>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76828B-6A38-B41C-3240-A671AA198C88}"/>
              </a:ext>
            </a:extLst>
          </p:cNvPr>
          <p:cNvSpPr>
            <a:spLocks noGrp="1"/>
          </p:cNvSpPr>
          <p:nvPr>
            <p:ph type="sldNum" sz="quarter" idx="12"/>
          </p:nvPr>
        </p:nvSpPr>
        <p:spPr/>
        <p:txBody>
          <a:bodyPr/>
          <a:lstStyle/>
          <a:p>
            <a:pPr eaLnBrk="0" fontAlgn="base" hangingPunct="0">
              <a:spcAft>
                <a:spcPct val="0"/>
              </a:spcAft>
            </a:pPr>
            <a:fld id="{D7BEE004-C1DE-42C8-A280-D85ED4946E4A}" type="slidenum">
              <a:rPr lang="en-US" altLang="en-US">
                <a:solidFill>
                  <a:srgbClr val="5E574E"/>
                </a:solidFill>
              </a:rPr>
              <a:pPr eaLnBrk="0" fontAlgn="base" hangingPunct="0">
                <a:spcAft>
                  <a:spcPct val="0"/>
                </a:spcAft>
              </a:pPr>
              <a:t>5</a:t>
            </a:fld>
            <a:endParaRPr lang="en-US" altLang="en-US">
              <a:solidFill>
                <a:srgbClr val="5E574E"/>
              </a:solidFill>
            </a:endParaRPr>
          </a:p>
        </p:txBody>
      </p:sp>
      <p:sp>
        <p:nvSpPr>
          <p:cNvPr id="189442" name="Rectangle 2">
            <a:extLst>
              <a:ext uri="{FF2B5EF4-FFF2-40B4-BE49-F238E27FC236}">
                <a16:creationId xmlns:a16="http://schemas.microsoft.com/office/drawing/2014/main" id="{0319A871-C29F-361A-738D-8CC7D8D07D2F}"/>
              </a:ext>
            </a:extLst>
          </p:cNvPr>
          <p:cNvSpPr>
            <a:spLocks noGrp="1" noChangeArrowheads="1"/>
          </p:cNvSpPr>
          <p:nvPr>
            <p:ph type="title"/>
          </p:nvPr>
        </p:nvSpPr>
        <p:spPr/>
        <p:txBody>
          <a:bodyPr/>
          <a:lstStyle/>
          <a:p>
            <a:r>
              <a:rPr lang="en-US" altLang="en-US"/>
              <a:t>What kind of games?</a:t>
            </a:r>
          </a:p>
        </p:txBody>
      </p:sp>
      <p:sp>
        <p:nvSpPr>
          <p:cNvPr id="189443" name="Rectangle 3">
            <a:extLst>
              <a:ext uri="{FF2B5EF4-FFF2-40B4-BE49-F238E27FC236}">
                <a16:creationId xmlns:a16="http://schemas.microsoft.com/office/drawing/2014/main" id="{1E17E300-C686-CFE6-24C7-EF9B6711BE1C}"/>
              </a:ext>
            </a:extLst>
          </p:cNvPr>
          <p:cNvSpPr>
            <a:spLocks noGrp="1" noChangeArrowheads="1"/>
          </p:cNvSpPr>
          <p:nvPr>
            <p:ph type="body" idx="1"/>
          </p:nvPr>
        </p:nvSpPr>
        <p:spPr/>
        <p:txBody>
          <a:bodyPr/>
          <a:lstStyle/>
          <a:p>
            <a:r>
              <a:rPr lang="en-US" altLang="en-US" sz="2400" b="1"/>
              <a:t>Abstraction</a:t>
            </a:r>
            <a:r>
              <a:rPr lang="en-US" altLang="en-US" sz="2400"/>
              <a:t>: To describe a game we must capture every relevant aspect of the game.  Such as:</a:t>
            </a:r>
          </a:p>
          <a:p>
            <a:pPr lvl="1"/>
            <a:r>
              <a:rPr lang="en-US" altLang="en-US" sz="2000"/>
              <a:t>Chess</a:t>
            </a:r>
          </a:p>
          <a:p>
            <a:pPr lvl="1"/>
            <a:r>
              <a:rPr lang="en-US" altLang="en-US" sz="2000"/>
              <a:t>Tic-tac-toe</a:t>
            </a:r>
          </a:p>
          <a:p>
            <a:pPr lvl="1"/>
            <a:r>
              <a:rPr lang="en-US" altLang="en-US" sz="2000"/>
              <a:t>…</a:t>
            </a:r>
          </a:p>
          <a:p>
            <a:r>
              <a:rPr lang="en-US" altLang="en-US" sz="2400" b="1"/>
              <a:t>Accessible</a:t>
            </a:r>
            <a:r>
              <a:rPr lang="en-US" altLang="en-US" sz="2400"/>
              <a:t> </a:t>
            </a:r>
            <a:r>
              <a:rPr lang="en-US" altLang="en-US" sz="2400" b="1"/>
              <a:t>environments: </a:t>
            </a:r>
            <a:r>
              <a:rPr lang="en-US" altLang="en-US" sz="2400"/>
              <a:t> Such games are characterized by perfect information</a:t>
            </a:r>
          </a:p>
          <a:p>
            <a:endParaRPr lang="en-US" altLang="en-US" sz="1200"/>
          </a:p>
          <a:p>
            <a:r>
              <a:rPr lang="en-US" altLang="en-US" sz="2400" b="1"/>
              <a:t>Search: </a:t>
            </a:r>
            <a:r>
              <a:rPr lang="en-US" altLang="en-US" sz="2400"/>
              <a:t>game-playing then consists of a search through possible game positions</a:t>
            </a:r>
          </a:p>
          <a:p>
            <a:endParaRPr lang="en-US" altLang="en-US" sz="1200"/>
          </a:p>
          <a:p>
            <a:r>
              <a:rPr lang="en-US" altLang="en-US" sz="2400" b="1"/>
              <a:t>Unpredictable opponent: </a:t>
            </a:r>
            <a:r>
              <a:rPr lang="en-US" altLang="en-US" sz="2400"/>
              <a:t>introduces </a:t>
            </a:r>
            <a:r>
              <a:rPr lang="en-US" altLang="en-US" sz="2400" b="1"/>
              <a:t>uncertainty </a:t>
            </a:r>
            <a:r>
              <a:rPr lang="en-US" altLang="en-US" sz="2400"/>
              <a:t>thus game-playing must deal with </a:t>
            </a:r>
            <a:r>
              <a:rPr lang="en-US" altLang="en-US" sz="2400" b="1"/>
              <a:t>contingency problems</a:t>
            </a:r>
          </a:p>
          <a:p>
            <a:pPr>
              <a:buFontTx/>
              <a:buNone/>
            </a:pPr>
            <a:endParaRPr lang="en-US" alt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0D0ED71-8558-2574-619D-15916194E8B4}"/>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29699" name="Rectangle 3">
            <a:extLst>
              <a:ext uri="{FF2B5EF4-FFF2-40B4-BE49-F238E27FC236}">
                <a16:creationId xmlns:a16="http://schemas.microsoft.com/office/drawing/2014/main" id="{79D2DB81-9F5C-E3D2-E7CF-4E500030C6A1}"/>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0" name="Rectangle 4">
            <a:extLst>
              <a:ext uri="{FF2B5EF4-FFF2-40B4-BE49-F238E27FC236}">
                <a16:creationId xmlns:a16="http://schemas.microsoft.com/office/drawing/2014/main" id="{838210AF-4B09-E099-745E-40D3A831FC67}"/>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1" name="Rectangle 5">
            <a:extLst>
              <a:ext uri="{FF2B5EF4-FFF2-40B4-BE49-F238E27FC236}">
                <a16:creationId xmlns:a16="http://schemas.microsoft.com/office/drawing/2014/main" id="{A15053C8-DDC2-58E2-AC4D-E3F2AE8760AF}"/>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2" name="Rectangle 6">
            <a:extLst>
              <a:ext uri="{FF2B5EF4-FFF2-40B4-BE49-F238E27FC236}">
                <a16:creationId xmlns:a16="http://schemas.microsoft.com/office/drawing/2014/main" id="{A29BF612-5F5E-6667-BF2D-04C80D28132D}"/>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3" name="Rectangle 7">
            <a:extLst>
              <a:ext uri="{FF2B5EF4-FFF2-40B4-BE49-F238E27FC236}">
                <a16:creationId xmlns:a16="http://schemas.microsoft.com/office/drawing/2014/main" id="{BBDDD14A-F7F4-3B7E-DF38-5436A8B93F71}"/>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4" name="Rectangle 8">
            <a:extLst>
              <a:ext uri="{FF2B5EF4-FFF2-40B4-BE49-F238E27FC236}">
                <a16:creationId xmlns:a16="http://schemas.microsoft.com/office/drawing/2014/main" id="{FA3E67B2-EC85-BE69-E88E-CCAB8C8F7C2C}"/>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5" name="Rectangle 9">
            <a:extLst>
              <a:ext uri="{FF2B5EF4-FFF2-40B4-BE49-F238E27FC236}">
                <a16:creationId xmlns:a16="http://schemas.microsoft.com/office/drawing/2014/main" id="{A3869C95-0348-DFC7-52CA-9F2CBC71DD2B}"/>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6" name="Rectangle 10">
            <a:extLst>
              <a:ext uri="{FF2B5EF4-FFF2-40B4-BE49-F238E27FC236}">
                <a16:creationId xmlns:a16="http://schemas.microsoft.com/office/drawing/2014/main" id="{1D6FE148-2FD9-892E-458F-BC2F6060DB03}"/>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7" name="Rectangle 11">
            <a:extLst>
              <a:ext uri="{FF2B5EF4-FFF2-40B4-BE49-F238E27FC236}">
                <a16:creationId xmlns:a16="http://schemas.microsoft.com/office/drawing/2014/main" id="{198D2625-1504-FED9-66BF-33CF1C5EF4A3}"/>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8" name="Rectangle 12">
            <a:extLst>
              <a:ext uri="{FF2B5EF4-FFF2-40B4-BE49-F238E27FC236}">
                <a16:creationId xmlns:a16="http://schemas.microsoft.com/office/drawing/2014/main" id="{23632D5B-8199-8034-9508-2302B2BF979B}"/>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9" name="Rectangle 13">
            <a:extLst>
              <a:ext uri="{FF2B5EF4-FFF2-40B4-BE49-F238E27FC236}">
                <a16:creationId xmlns:a16="http://schemas.microsoft.com/office/drawing/2014/main" id="{6AF1A8C8-BC5F-38EA-99B3-D5F2898972BC}"/>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0" name="Rectangle 14">
            <a:extLst>
              <a:ext uri="{FF2B5EF4-FFF2-40B4-BE49-F238E27FC236}">
                <a16:creationId xmlns:a16="http://schemas.microsoft.com/office/drawing/2014/main" id="{8787F7EC-1498-344C-01C0-00465206733C}"/>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1" name="Rectangle 15">
            <a:extLst>
              <a:ext uri="{FF2B5EF4-FFF2-40B4-BE49-F238E27FC236}">
                <a16:creationId xmlns:a16="http://schemas.microsoft.com/office/drawing/2014/main" id="{6079C869-33CB-D022-EEDE-DEA08E810A16}"/>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2" name="Rectangle 16">
            <a:extLst>
              <a:ext uri="{FF2B5EF4-FFF2-40B4-BE49-F238E27FC236}">
                <a16:creationId xmlns:a16="http://schemas.microsoft.com/office/drawing/2014/main" id="{AC4E2A76-5AC4-542D-F885-7B6E51122616}"/>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3" name="Rectangle 17">
            <a:extLst>
              <a:ext uri="{FF2B5EF4-FFF2-40B4-BE49-F238E27FC236}">
                <a16:creationId xmlns:a16="http://schemas.microsoft.com/office/drawing/2014/main" id="{55895272-955B-5280-4B2B-CBDD265D7E3C}"/>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4" name="Rectangle 18">
            <a:extLst>
              <a:ext uri="{FF2B5EF4-FFF2-40B4-BE49-F238E27FC236}">
                <a16:creationId xmlns:a16="http://schemas.microsoft.com/office/drawing/2014/main" id="{CDC53F02-F0D9-0537-4DA8-96B0DC0EDAF2}"/>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5" name="Rectangle 19">
            <a:extLst>
              <a:ext uri="{FF2B5EF4-FFF2-40B4-BE49-F238E27FC236}">
                <a16:creationId xmlns:a16="http://schemas.microsoft.com/office/drawing/2014/main" id="{217C61C8-BE67-F6EE-3A3D-85B4AB1082FD}"/>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6" name="Rectangle 20">
            <a:extLst>
              <a:ext uri="{FF2B5EF4-FFF2-40B4-BE49-F238E27FC236}">
                <a16:creationId xmlns:a16="http://schemas.microsoft.com/office/drawing/2014/main" id="{A872487E-FA86-1D0E-1870-EA0A5E5275D5}"/>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7" name="Rectangle 21">
            <a:extLst>
              <a:ext uri="{FF2B5EF4-FFF2-40B4-BE49-F238E27FC236}">
                <a16:creationId xmlns:a16="http://schemas.microsoft.com/office/drawing/2014/main" id="{FBC11E10-815A-B482-48C5-BA3F50D457EB}"/>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8" name="Rectangle 22">
            <a:extLst>
              <a:ext uri="{FF2B5EF4-FFF2-40B4-BE49-F238E27FC236}">
                <a16:creationId xmlns:a16="http://schemas.microsoft.com/office/drawing/2014/main" id="{162BFF78-28F7-19BD-05F5-0888A02EF679}"/>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9" name="Rectangle 23">
            <a:extLst>
              <a:ext uri="{FF2B5EF4-FFF2-40B4-BE49-F238E27FC236}">
                <a16:creationId xmlns:a16="http://schemas.microsoft.com/office/drawing/2014/main" id="{0CF7C382-3BBB-B79C-689B-A7DAEBEC880C}"/>
              </a:ext>
            </a:extLst>
          </p:cNvPr>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0" name="Rectangle 24">
            <a:extLst>
              <a:ext uri="{FF2B5EF4-FFF2-40B4-BE49-F238E27FC236}">
                <a16:creationId xmlns:a16="http://schemas.microsoft.com/office/drawing/2014/main" id="{BB8B793A-7ADC-89AC-9F92-D501D88DB3F8}"/>
              </a:ext>
            </a:extLst>
          </p:cNvPr>
          <p:cNvSpPr>
            <a:spLocks noChangeArrowheads="1"/>
          </p:cNvSpPr>
          <p:nvPr/>
        </p:nvSpPr>
        <p:spPr bwMode="auto">
          <a:xfrm>
            <a:off x="4114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1" name="Rectangle 25">
            <a:extLst>
              <a:ext uri="{FF2B5EF4-FFF2-40B4-BE49-F238E27FC236}">
                <a16:creationId xmlns:a16="http://schemas.microsoft.com/office/drawing/2014/main" id="{B8CD79E4-70D2-7218-6363-D816DFCDA229}"/>
              </a:ext>
            </a:extLst>
          </p:cNvPr>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2" name="Rectangle 26">
            <a:extLst>
              <a:ext uri="{FF2B5EF4-FFF2-40B4-BE49-F238E27FC236}">
                <a16:creationId xmlns:a16="http://schemas.microsoft.com/office/drawing/2014/main" id="{7570DAD0-3279-E01E-BF03-D98AD12CB8F6}"/>
              </a:ext>
            </a:extLst>
          </p:cNvPr>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3" name="Rectangle 27">
            <a:extLst>
              <a:ext uri="{FF2B5EF4-FFF2-40B4-BE49-F238E27FC236}">
                <a16:creationId xmlns:a16="http://schemas.microsoft.com/office/drawing/2014/main" id="{158BEC96-B41A-2F16-924E-EAE301D3A600}"/>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4" name="Rectangle 28">
            <a:extLst>
              <a:ext uri="{FF2B5EF4-FFF2-40B4-BE49-F238E27FC236}">
                <a16:creationId xmlns:a16="http://schemas.microsoft.com/office/drawing/2014/main" id="{9160D144-7916-3050-1172-A0264CEC357F}"/>
              </a:ext>
            </a:extLst>
          </p:cNvPr>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5" name="Rectangle 29">
            <a:extLst>
              <a:ext uri="{FF2B5EF4-FFF2-40B4-BE49-F238E27FC236}">
                <a16:creationId xmlns:a16="http://schemas.microsoft.com/office/drawing/2014/main" id="{DAA75113-CA2C-843B-ED10-204E2A367D76}"/>
              </a:ext>
            </a:extLst>
          </p:cNvPr>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6" name="Rectangle 30">
            <a:extLst>
              <a:ext uri="{FF2B5EF4-FFF2-40B4-BE49-F238E27FC236}">
                <a16:creationId xmlns:a16="http://schemas.microsoft.com/office/drawing/2014/main" id="{68F5740E-BFF7-E026-3164-ACECF0C65949}"/>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7" name="Rectangle 31">
            <a:extLst>
              <a:ext uri="{FF2B5EF4-FFF2-40B4-BE49-F238E27FC236}">
                <a16:creationId xmlns:a16="http://schemas.microsoft.com/office/drawing/2014/main" id="{80AC33C4-5E06-30D3-BFBF-FF2DF0BD2CE5}"/>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8" name="Rectangle 32">
            <a:extLst>
              <a:ext uri="{FF2B5EF4-FFF2-40B4-BE49-F238E27FC236}">
                <a16:creationId xmlns:a16="http://schemas.microsoft.com/office/drawing/2014/main" id="{9E95AB4A-CF37-5196-361B-A77539890C41}"/>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9" name="Rectangle 33">
            <a:extLst>
              <a:ext uri="{FF2B5EF4-FFF2-40B4-BE49-F238E27FC236}">
                <a16:creationId xmlns:a16="http://schemas.microsoft.com/office/drawing/2014/main" id="{B729A351-1FD5-2132-D6F6-450DCE694BA2}"/>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0" name="Rectangle 34">
            <a:extLst>
              <a:ext uri="{FF2B5EF4-FFF2-40B4-BE49-F238E27FC236}">
                <a16:creationId xmlns:a16="http://schemas.microsoft.com/office/drawing/2014/main" id="{B9F072C7-F0FB-2EBB-571E-B284479C4D74}"/>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1" name="Rectangle 35">
            <a:extLst>
              <a:ext uri="{FF2B5EF4-FFF2-40B4-BE49-F238E27FC236}">
                <a16:creationId xmlns:a16="http://schemas.microsoft.com/office/drawing/2014/main" id="{9EFB3224-794B-0157-B142-4CBAF7787068}"/>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2" name="Rectangle 36">
            <a:extLst>
              <a:ext uri="{FF2B5EF4-FFF2-40B4-BE49-F238E27FC236}">
                <a16:creationId xmlns:a16="http://schemas.microsoft.com/office/drawing/2014/main" id="{2411C271-9C2B-F7F8-05F2-5C04A269B59E}"/>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3" name="Rectangle 37">
            <a:extLst>
              <a:ext uri="{FF2B5EF4-FFF2-40B4-BE49-F238E27FC236}">
                <a16:creationId xmlns:a16="http://schemas.microsoft.com/office/drawing/2014/main" id="{CF7DD746-7ECF-EDBE-7CA5-9A0580DF6E64}"/>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4" name="Rectangle 38">
            <a:extLst>
              <a:ext uri="{FF2B5EF4-FFF2-40B4-BE49-F238E27FC236}">
                <a16:creationId xmlns:a16="http://schemas.microsoft.com/office/drawing/2014/main" id="{A984A5FC-F7EA-9BBC-7B45-B0522D8D46EC}"/>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5" name="Rectangle 39">
            <a:extLst>
              <a:ext uri="{FF2B5EF4-FFF2-40B4-BE49-F238E27FC236}">
                <a16:creationId xmlns:a16="http://schemas.microsoft.com/office/drawing/2014/main" id="{358BF1F9-45E9-CA9F-2D9E-C70B9E950C21}"/>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6" name="Rectangle 40">
            <a:extLst>
              <a:ext uri="{FF2B5EF4-FFF2-40B4-BE49-F238E27FC236}">
                <a16:creationId xmlns:a16="http://schemas.microsoft.com/office/drawing/2014/main" id="{51220971-D474-AE1C-A7FD-73EDD710AA8D}"/>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7" name="Rectangle 41">
            <a:extLst>
              <a:ext uri="{FF2B5EF4-FFF2-40B4-BE49-F238E27FC236}">
                <a16:creationId xmlns:a16="http://schemas.microsoft.com/office/drawing/2014/main" id="{4745F477-9E21-5816-144E-3724FF1727F7}"/>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8" name="Rectangle 42">
            <a:extLst>
              <a:ext uri="{FF2B5EF4-FFF2-40B4-BE49-F238E27FC236}">
                <a16:creationId xmlns:a16="http://schemas.microsoft.com/office/drawing/2014/main" id="{644F0D0F-59DA-9381-D0AB-9C21EDF3ABCC}"/>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9" name="Rectangle 43">
            <a:extLst>
              <a:ext uri="{FF2B5EF4-FFF2-40B4-BE49-F238E27FC236}">
                <a16:creationId xmlns:a16="http://schemas.microsoft.com/office/drawing/2014/main" id="{7BA5F74C-9676-0B19-8793-3329FC6E577B}"/>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0" name="Rectangle 44">
            <a:extLst>
              <a:ext uri="{FF2B5EF4-FFF2-40B4-BE49-F238E27FC236}">
                <a16:creationId xmlns:a16="http://schemas.microsoft.com/office/drawing/2014/main" id="{EDAC8500-1CED-70D3-F107-918B159AEE6A}"/>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1" name="Rectangle 45">
            <a:extLst>
              <a:ext uri="{FF2B5EF4-FFF2-40B4-BE49-F238E27FC236}">
                <a16:creationId xmlns:a16="http://schemas.microsoft.com/office/drawing/2014/main" id="{1E5BF310-64B6-7C57-ADB0-AD6BD21EA628}"/>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2" name="Rectangle 46">
            <a:extLst>
              <a:ext uri="{FF2B5EF4-FFF2-40B4-BE49-F238E27FC236}">
                <a16:creationId xmlns:a16="http://schemas.microsoft.com/office/drawing/2014/main" id="{0152AA87-C592-07B3-6F2F-A14775ACEFA4}"/>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3" name="Rectangle 47">
            <a:extLst>
              <a:ext uri="{FF2B5EF4-FFF2-40B4-BE49-F238E27FC236}">
                <a16:creationId xmlns:a16="http://schemas.microsoft.com/office/drawing/2014/main" id="{857D32B2-D94C-3C79-69AB-D1FFB6AB3AB0}"/>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4" name="Rectangle 48">
            <a:extLst>
              <a:ext uri="{FF2B5EF4-FFF2-40B4-BE49-F238E27FC236}">
                <a16:creationId xmlns:a16="http://schemas.microsoft.com/office/drawing/2014/main" id="{719680D0-3EF4-5B9B-43A5-2EAD219BD312}"/>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5" name="Rectangle 49">
            <a:extLst>
              <a:ext uri="{FF2B5EF4-FFF2-40B4-BE49-F238E27FC236}">
                <a16:creationId xmlns:a16="http://schemas.microsoft.com/office/drawing/2014/main" id="{0FDB8EDC-2410-9784-DCFD-76CEB2D2E705}"/>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6" name="Rectangle 50">
            <a:extLst>
              <a:ext uri="{FF2B5EF4-FFF2-40B4-BE49-F238E27FC236}">
                <a16:creationId xmlns:a16="http://schemas.microsoft.com/office/drawing/2014/main" id="{9B3F0B6B-197C-6459-9BD6-FB38AA0CB790}"/>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7" name="Rectangle 51">
            <a:extLst>
              <a:ext uri="{FF2B5EF4-FFF2-40B4-BE49-F238E27FC236}">
                <a16:creationId xmlns:a16="http://schemas.microsoft.com/office/drawing/2014/main" id="{BD8E706D-B7BA-0CC6-48F9-90834C0404EA}"/>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8" name="Rectangle 52">
            <a:extLst>
              <a:ext uri="{FF2B5EF4-FFF2-40B4-BE49-F238E27FC236}">
                <a16:creationId xmlns:a16="http://schemas.microsoft.com/office/drawing/2014/main" id="{961AEDF4-3040-8D9E-7A97-6D169EAAD440}"/>
              </a:ext>
            </a:extLst>
          </p:cNvPr>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49" name="Rectangle 53">
            <a:extLst>
              <a:ext uri="{FF2B5EF4-FFF2-40B4-BE49-F238E27FC236}">
                <a16:creationId xmlns:a16="http://schemas.microsoft.com/office/drawing/2014/main" id="{A8663D1A-9CC2-F362-E4BC-07699958D138}"/>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50" name="Rectangle 54">
            <a:extLst>
              <a:ext uri="{FF2B5EF4-FFF2-40B4-BE49-F238E27FC236}">
                <a16:creationId xmlns:a16="http://schemas.microsoft.com/office/drawing/2014/main" id="{4CA3ED58-7822-6461-8729-52C49CC85DA8}"/>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51" name="Rectangle 55">
            <a:extLst>
              <a:ext uri="{FF2B5EF4-FFF2-40B4-BE49-F238E27FC236}">
                <a16:creationId xmlns:a16="http://schemas.microsoft.com/office/drawing/2014/main" id="{686B0A30-3D4B-DD65-1DEA-6A5E6CA79C09}"/>
              </a:ext>
            </a:extLst>
          </p:cNvPr>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52" name="Rectangle 56">
            <a:extLst>
              <a:ext uri="{FF2B5EF4-FFF2-40B4-BE49-F238E27FC236}">
                <a16:creationId xmlns:a16="http://schemas.microsoft.com/office/drawing/2014/main" id="{1EC55EE3-B7DB-72AD-AA01-893B38D8250D}"/>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53" name="Rectangle 57">
            <a:extLst>
              <a:ext uri="{FF2B5EF4-FFF2-40B4-BE49-F238E27FC236}">
                <a16:creationId xmlns:a16="http://schemas.microsoft.com/office/drawing/2014/main" id="{0C9BFD35-6318-080C-BE18-500E781BDE7F}"/>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54" name="Line 58">
            <a:extLst>
              <a:ext uri="{FF2B5EF4-FFF2-40B4-BE49-F238E27FC236}">
                <a16:creationId xmlns:a16="http://schemas.microsoft.com/office/drawing/2014/main" id="{EEF316A5-A14E-6736-9FF2-6CA255824200}"/>
              </a:ext>
            </a:extLst>
          </p:cNvPr>
          <p:cNvSpPr>
            <a:spLocks noChangeShapeType="1"/>
          </p:cNvSpPr>
          <p:nvPr/>
        </p:nvSpPr>
        <p:spPr bwMode="auto">
          <a:xfrm>
            <a:off x="3505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55" name="Line 59">
            <a:extLst>
              <a:ext uri="{FF2B5EF4-FFF2-40B4-BE49-F238E27FC236}">
                <a16:creationId xmlns:a16="http://schemas.microsoft.com/office/drawing/2014/main" id="{E79E5271-750D-5E78-B143-10D161FCFF79}"/>
              </a:ext>
            </a:extLst>
          </p:cNvPr>
          <p:cNvSpPr>
            <a:spLocks noChangeShapeType="1"/>
          </p:cNvSpPr>
          <p:nvPr/>
        </p:nvSpPr>
        <p:spPr bwMode="auto">
          <a:xfrm>
            <a:off x="3505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56" name="Line 60">
            <a:extLst>
              <a:ext uri="{FF2B5EF4-FFF2-40B4-BE49-F238E27FC236}">
                <a16:creationId xmlns:a16="http://schemas.microsoft.com/office/drawing/2014/main" id="{88DD1EB0-C68B-65BD-B058-E558F7F63B0F}"/>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57" name="Line 61">
            <a:extLst>
              <a:ext uri="{FF2B5EF4-FFF2-40B4-BE49-F238E27FC236}">
                <a16:creationId xmlns:a16="http://schemas.microsoft.com/office/drawing/2014/main" id="{7A6566E8-B6ED-B296-FFA8-211C8F785F1E}"/>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58" name="Line 62">
            <a:extLst>
              <a:ext uri="{FF2B5EF4-FFF2-40B4-BE49-F238E27FC236}">
                <a16:creationId xmlns:a16="http://schemas.microsoft.com/office/drawing/2014/main" id="{5E0A5F53-9B21-80B3-90F4-B184EC0F67C9}"/>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59" name="Line 63">
            <a:extLst>
              <a:ext uri="{FF2B5EF4-FFF2-40B4-BE49-F238E27FC236}">
                <a16:creationId xmlns:a16="http://schemas.microsoft.com/office/drawing/2014/main" id="{471C81F3-7E43-D7DD-BC7F-EC5E278B489A}"/>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0" name="Line 64">
            <a:extLst>
              <a:ext uri="{FF2B5EF4-FFF2-40B4-BE49-F238E27FC236}">
                <a16:creationId xmlns:a16="http://schemas.microsoft.com/office/drawing/2014/main" id="{FCA0DDD2-D6AA-79AB-2173-B3D001A0019D}"/>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1" name="Line 65">
            <a:extLst>
              <a:ext uri="{FF2B5EF4-FFF2-40B4-BE49-F238E27FC236}">
                <a16:creationId xmlns:a16="http://schemas.microsoft.com/office/drawing/2014/main" id="{F7C76CE7-CCC1-DEF5-9654-70188BEE1A4A}"/>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2" name="Line 66">
            <a:extLst>
              <a:ext uri="{FF2B5EF4-FFF2-40B4-BE49-F238E27FC236}">
                <a16:creationId xmlns:a16="http://schemas.microsoft.com/office/drawing/2014/main" id="{972E11F2-CE9B-BB7F-291A-D06A3B73FE4A}"/>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3" name="Line 67">
            <a:extLst>
              <a:ext uri="{FF2B5EF4-FFF2-40B4-BE49-F238E27FC236}">
                <a16:creationId xmlns:a16="http://schemas.microsoft.com/office/drawing/2014/main" id="{17C38BF0-4CE8-78E9-EF1D-54B7E88330DF}"/>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4" name="Line 68">
            <a:extLst>
              <a:ext uri="{FF2B5EF4-FFF2-40B4-BE49-F238E27FC236}">
                <a16:creationId xmlns:a16="http://schemas.microsoft.com/office/drawing/2014/main" id="{750F55F5-944A-36A0-784C-DF6013982D1B}"/>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5" name="Line 69">
            <a:extLst>
              <a:ext uri="{FF2B5EF4-FFF2-40B4-BE49-F238E27FC236}">
                <a16:creationId xmlns:a16="http://schemas.microsoft.com/office/drawing/2014/main" id="{45843724-35E0-BD08-5EE7-B6D0FF1B83A6}"/>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6" name="Line 70">
            <a:extLst>
              <a:ext uri="{FF2B5EF4-FFF2-40B4-BE49-F238E27FC236}">
                <a16:creationId xmlns:a16="http://schemas.microsoft.com/office/drawing/2014/main" id="{CDB3ED7E-6227-FB57-9974-550CE5B3EB15}"/>
              </a:ext>
            </a:extLst>
          </p:cNvPr>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7" name="Line 71">
            <a:extLst>
              <a:ext uri="{FF2B5EF4-FFF2-40B4-BE49-F238E27FC236}">
                <a16:creationId xmlns:a16="http://schemas.microsoft.com/office/drawing/2014/main" id="{CD0C9EC0-F72C-C811-C0D7-AFD3812977CC}"/>
              </a:ext>
            </a:extLst>
          </p:cNvPr>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8" name="Line 72">
            <a:extLst>
              <a:ext uri="{FF2B5EF4-FFF2-40B4-BE49-F238E27FC236}">
                <a16:creationId xmlns:a16="http://schemas.microsoft.com/office/drawing/2014/main" id="{7523269F-6B31-D250-F6D7-ED13F8FDD909}"/>
              </a:ext>
            </a:extLst>
          </p:cNvPr>
          <p:cNvSpPr>
            <a:spLocks noChangeShapeType="1"/>
          </p:cNvSpPr>
          <p:nvPr/>
        </p:nvSpPr>
        <p:spPr bwMode="auto">
          <a:xfrm>
            <a:off x="3962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69" name="Line 73">
            <a:extLst>
              <a:ext uri="{FF2B5EF4-FFF2-40B4-BE49-F238E27FC236}">
                <a16:creationId xmlns:a16="http://schemas.microsoft.com/office/drawing/2014/main" id="{307A5E38-8512-0D0D-91EF-3AF4C36AE884}"/>
              </a:ext>
            </a:extLst>
          </p:cNvPr>
          <p:cNvSpPr>
            <a:spLocks noChangeShapeType="1"/>
          </p:cNvSpPr>
          <p:nvPr/>
        </p:nvSpPr>
        <p:spPr bwMode="auto">
          <a:xfrm>
            <a:off x="3962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0" name="Line 74">
            <a:extLst>
              <a:ext uri="{FF2B5EF4-FFF2-40B4-BE49-F238E27FC236}">
                <a16:creationId xmlns:a16="http://schemas.microsoft.com/office/drawing/2014/main" id="{EA2A7A8B-0FE8-DB14-9AE4-35DDB6F025F2}"/>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1" name="Line 75">
            <a:extLst>
              <a:ext uri="{FF2B5EF4-FFF2-40B4-BE49-F238E27FC236}">
                <a16:creationId xmlns:a16="http://schemas.microsoft.com/office/drawing/2014/main" id="{E71AD09E-0DA2-4A57-1E3F-56955E006D30}"/>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2" name="Line 76">
            <a:extLst>
              <a:ext uri="{FF2B5EF4-FFF2-40B4-BE49-F238E27FC236}">
                <a16:creationId xmlns:a16="http://schemas.microsoft.com/office/drawing/2014/main" id="{81683545-8BD7-8CC4-6F48-15D7EA880E30}"/>
              </a:ext>
            </a:extLst>
          </p:cNvPr>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3" name="Line 77">
            <a:extLst>
              <a:ext uri="{FF2B5EF4-FFF2-40B4-BE49-F238E27FC236}">
                <a16:creationId xmlns:a16="http://schemas.microsoft.com/office/drawing/2014/main" id="{6ADFAC6D-66A2-2AC5-9D9E-B8BA2CD86BFF}"/>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4" name="Line 78">
            <a:extLst>
              <a:ext uri="{FF2B5EF4-FFF2-40B4-BE49-F238E27FC236}">
                <a16:creationId xmlns:a16="http://schemas.microsoft.com/office/drawing/2014/main" id="{EAACA1A8-3348-15BB-FE69-1138940276DF}"/>
              </a:ext>
            </a:extLst>
          </p:cNvPr>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5" name="Line 79">
            <a:extLst>
              <a:ext uri="{FF2B5EF4-FFF2-40B4-BE49-F238E27FC236}">
                <a16:creationId xmlns:a16="http://schemas.microsoft.com/office/drawing/2014/main" id="{037F9EEF-75D2-DB76-223D-D8EAC9AA53E8}"/>
              </a:ext>
            </a:extLst>
          </p:cNvPr>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6" name="Line 80">
            <a:extLst>
              <a:ext uri="{FF2B5EF4-FFF2-40B4-BE49-F238E27FC236}">
                <a16:creationId xmlns:a16="http://schemas.microsoft.com/office/drawing/2014/main" id="{537042D9-34E9-3485-C6D6-888212AFDDDD}"/>
              </a:ext>
            </a:extLst>
          </p:cNvPr>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7" name="Line 81">
            <a:extLst>
              <a:ext uri="{FF2B5EF4-FFF2-40B4-BE49-F238E27FC236}">
                <a16:creationId xmlns:a16="http://schemas.microsoft.com/office/drawing/2014/main" id="{CB1BAEA2-439E-FC8D-86CA-F2A8A6B9C67D}"/>
              </a:ext>
            </a:extLst>
          </p:cNvPr>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8" name="Line 82">
            <a:extLst>
              <a:ext uri="{FF2B5EF4-FFF2-40B4-BE49-F238E27FC236}">
                <a16:creationId xmlns:a16="http://schemas.microsoft.com/office/drawing/2014/main" id="{3652014B-9FC9-F3E2-3EB6-6502ACE1E6E3}"/>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79" name="Line 83">
            <a:extLst>
              <a:ext uri="{FF2B5EF4-FFF2-40B4-BE49-F238E27FC236}">
                <a16:creationId xmlns:a16="http://schemas.microsoft.com/office/drawing/2014/main" id="{423BDA4B-FE34-8053-CDE5-87B9307F8229}"/>
              </a:ext>
            </a:extLst>
          </p:cNvPr>
          <p:cNvSpPr>
            <a:spLocks noChangeShapeType="1"/>
          </p:cNvSpPr>
          <p:nvPr/>
        </p:nvSpPr>
        <p:spPr bwMode="auto">
          <a:xfrm>
            <a:off x="3962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0" name="Line 84">
            <a:extLst>
              <a:ext uri="{FF2B5EF4-FFF2-40B4-BE49-F238E27FC236}">
                <a16:creationId xmlns:a16="http://schemas.microsoft.com/office/drawing/2014/main" id="{95B637D6-8E31-234C-7F89-2F1CAAE58040}"/>
              </a:ext>
            </a:extLst>
          </p:cNvPr>
          <p:cNvSpPr>
            <a:spLocks noChangeShapeType="1"/>
          </p:cNvSpPr>
          <p:nvPr/>
        </p:nvSpPr>
        <p:spPr bwMode="auto">
          <a:xfrm flipH="1">
            <a:off x="3505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1" name="Line 85">
            <a:extLst>
              <a:ext uri="{FF2B5EF4-FFF2-40B4-BE49-F238E27FC236}">
                <a16:creationId xmlns:a16="http://schemas.microsoft.com/office/drawing/2014/main" id="{ECD1C1B8-15D7-CA35-0B26-10BDF5733719}"/>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2" name="Line 86">
            <a:extLst>
              <a:ext uri="{FF2B5EF4-FFF2-40B4-BE49-F238E27FC236}">
                <a16:creationId xmlns:a16="http://schemas.microsoft.com/office/drawing/2014/main" id="{CFFDE133-C8DF-D3BC-9D36-851300A60A47}"/>
              </a:ext>
            </a:extLst>
          </p:cNvPr>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3" name="Line 87">
            <a:extLst>
              <a:ext uri="{FF2B5EF4-FFF2-40B4-BE49-F238E27FC236}">
                <a16:creationId xmlns:a16="http://schemas.microsoft.com/office/drawing/2014/main" id="{64EA4FC0-0EC2-B0EE-30AC-5ACCF5E91003}"/>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4" name="Line 88">
            <a:extLst>
              <a:ext uri="{FF2B5EF4-FFF2-40B4-BE49-F238E27FC236}">
                <a16:creationId xmlns:a16="http://schemas.microsoft.com/office/drawing/2014/main" id="{BC3E8E24-4BE1-0F54-9CEE-A7C073AE4A70}"/>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5" name="Line 89">
            <a:extLst>
              <a:ext uri="{FF2B5EF4-FFF2-40B4-BE49-F238E27FC236}">
                <a16:creationId xmlns:a16="http://schemas.microsoft.com/office/drawing/2014/main" id="{FF23D0A1-E998-4606-F39D-39A1ED124BEF}"/>
              </a:ext>
            </a:extLst>
          </p:cNvPr>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6" name="Line 90">
            <a:extLst>
              <a:ext uri="{FF2B5EF4-FFF2-40B4-BE49-F238E27FC236}">
                <a16:creationId xmlns:a16="http://schemas.microsoft.com/office/drawing/2014/main" id="{286D1487-B13D-C9F9-7563-946D70B95A4C}"/>
              </a:ext>
            </a:extLst>
          </p:cNvPr>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7" name="Line 91">
            <a:extLst>
              <a:ext uri="{FF2B5EF4-FFF2-40B4-BE49-F238E27FC236}">
                <a16:creationId xmlns:a16="http://schemas.microsoft.com/office/drawing/2014/main" id="{4C62EAF0-3286-E438-DB42-DA0EF4C93798}"/>
              </a:ext>
            </a:extLst>
          </p:cNvPr>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8" name="Line 92">
            <a:extLst>
              <a:ext uri="{FF2B5EF4-FFF2-40B4-BE49-F238E27FC236}">
                <a16:creationId xmlns:a16="http://schemas.microsoft.com/office/drawing/2014/main" id="{A3F68F7C-9227-9A8B-F981-944596141548}"/>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89" name="Line 93">
            <a:extLst>
              <a:ext uri="{FF2B5EF4-FFF2-40B4-BE49-F238E27FC236}">
                <a16:creationId xmlns:a16="http://schemas.microsoft.com/office/drawing/2014/main" id="{5B14DDE8-3063-26BC-E8AC-A9873EAE96D7}"/>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0" name="Line 94">
            <a:extLst>
              <a:ext uri="{FF2B5EF4-FFF2-40B4-BE49-F238E27FC236}">
                <a16:creationId xmlns:a16="http://schemas.microsoft.com/office/drawing/2014/main" id="{9ED27BDB-B13F-1576-CF43-7AFC0069B2AA}"/>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1" name="Line 95">
            <a:extLst>
              <a:ext uri="{FF2B5EF4-FFF2-40B4-BE49-F238E27FC236}">
                <a16:creationId xmlns:a16="http://schemas.microsoft.com/office/drawing/2014/main" id="{604E2A7B-D4EF-B077-FB19-C678B1BB2B0B}"/>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2" name="Line 96">
            <a:extLst>
              <a:ext uri="{FF2B5EF4-FFF2-40B4-BE49-F238E27FC236}">
                <a16:creationId xmlns:a16="http://schemas.microsoft.com/office/drawing/2014/main" id="{37D2AF6A-A64F-800C-4022-5240A642D563}"/>
              </a:ext>
            </a:extLst>
          </p:cNvPr>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3" name="Line 97">
            <a:extLst>
              <a:ext uri="{FF2B5EF4-FFF2-40B4-BE49-F238E27FC236}">
                <a16:creationId xmlns:a16="http://schemas.microsoft.com/office/drawing/2014/main" id="{AF341986-B16F-3BE3-A3A9-3220DF947866}"/>
              </a:ext>
            </a:extLst>
          </p:cNvPr>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4" name="Line 98">
            <a:extLst>
              <a:ext uri="{FF2B5EF4-FFF2-40B4-BE49-F238E27FC236}">
                <a16:creationId xmlns:a16="http://schemas.microsoft.com/office/drawing/2014/main" id="{636126A4-1980-EF9C-1217-8314D884E52F}"/>
              </a:ext>
            </a:extLst>
          </p:cNvPr>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5" name="Line 99">
            <a:extLst>
              <a:ext uri="{FF2B5EF4-FFF2-40B4-BE49-F238E27FC236}">
                <a16:creationId xmlns:a16="http://schemas.microsoft.com/office/drawing/2014/main" id="{21355E83-AF38-FB7C-67D4-45DA15CE6ABF}"/>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6" name="Line 100">
            <a:extLst>
              <a:ext uri="{FF2B5EF4-FFF2-40B4-BE49-F238E27FC236}">
                <a16:creationId xmlns:a16="http://schemas.microsoft.com/office/drawing/2014/main" id="{A4C3E528-10F7-5F86-3DEE-F925D98D36DA}"/>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7" name="Line 101">
            <a:extLst>
              <a:ext uri="{FF2B5EF4-FFF2-40B4-BE49-F238E27FC236}">
                <a16:creationId xmlns:a16="http://schemas.microsoft.com/office/drawing/2014/main" id="{27B18826-D4E8-3E4D-13B6-5AB6EFEDBFDE}"/>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8" name="Line 102">
            <a:extLst>
              <a:ext uri="{FF2B5EF4-FFF2-40B4-BE49-F238E27FC236}">
                <a16:creationId xmlns:a16="http://schemas.microsoft.com/office/drawing/2014/main" id="{7A37285A-2C7B-9DEF-25DC-6F3866AC4AC8}"/>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99" name="Line 103">
            <a:extLst>
              <a:ext uri="{FF2B5EF4-FFF2-40B4-BE49-F238E27FC236}">
                <a16:creationId xmlns:a16="http://schemas.microsoft.com/office/drawing/2014/main" id="{4C604A8D-2593-1E40-4CFE-F05404E0BBEC}"/>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00" name="Rectangle 104">
            <a:extLst>
              <a:ext uri="{FF2B5EF4-FFF2-40B4-BE49-F238E27FC236}">
                <a16:creationId xmlns:a16="http://schemas.microsoft.com/office/drawing/2014/main" id="{05F461D5-4257-A85C-C8C9-0CB5178E4E4F}"/>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801" name="Rectangle 105">
            <a:extLst>
              <a:ext uri="{FF2B5EF4-FFF2-40B4-BE49-F238E27FC236}">
                <a16:creationId xmlns:a16="http://schemas.microsoft.com/office/drawing/2014/main" id="{23F5B808-1455-A11F-E1B2-352D67EE38DB}"/>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802" name="Rectangle 106">
            <a:extLst>
              <a:ext uri="{FF2B5EF4-FFF2-40B4-BE49-F238E27FC236}">
                <a16:creationId xmlns:a16="http://schemas.microsoft.com/office/drawing/2014/main" id="{CA4506FD-435D-8068-3A71-6DDC7E695B46}"/>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803" name="Rectangle 107">
            <a:extLst>
              <a:ext uri="{FF2B5EF4-FFF2-40B4-BE49-F238E27FC236}">
                <a16:creationId xmlns:a16="http://schemas.microsoft.com/office/drawing/2014/main" id="{B3A13D95-2181-CB27-0CC3-35FFCE28031E}"/>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804" name="Line 108">
            <a:extLst>
              <a:ext uri="{FF2B5EF4-FFF2-40B4-BE49-F238E27FC236}">
                <a16:creationId xmlns:a16="http://schemas.microsoft.com/office/drawing/2014/main" id="{5D4B2ED5-AB96-8B97-EC21-852A368C286F}"/>
              </a:ext>
            </a:extLst>
          </p:cNvPr>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05" name="Line 109">
            <a:extLst>
              <a:ext uri="{FF2B5EF4-FFF2-40B4-BE49-F238E27FC236}">
                <a16:creationId xmlns:a16="http://schemas.microsoft.com/office/drawing/2014/main" id="{72A1E98E-D59D-06B7-BF6B-0F5A65263B15}"/>
              </a:ext>
            </a:extLst>
          </p:cNvPr>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06" name="Line 110">
            <a:extLst>
              <a:ext uri="{FF2B5EF4-FFF2-40B4-BE49-F238E27FC236}">
                <a16:creationId xmlns:a16="http://schemas.microsoft.com/office/drawing/2014/main" id="{47B498B9-0CBB-2566-F5FC-319CDF7A15E9}"/>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07" name="Line 111">
            <a:extLst>
              <a:ext uri="{FF2B5EF4-FFF2-40B4-BE49-F238E27FC236}">
                <a16:creationId xmlns:a16="http://schemas.microsoft.com/office/drawing/2014/main" id="{A10E4836-6364-EA39-7D99-42AA66EE9037}"/>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08" name="Line 112">
            <a:extLst>
              <a:ext uri="{FF2B5EF4-FFF2-40B4-BE49-F238E27FC236}">
                <a16:creationId xmlns:a16="http://schemas.microsoft.com/office/drawing/2014/main" id="{C789970E-3DBF-A524-78BD-E210AB5A288E}"/>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09" name="Line 113">
            <a:extLst>
              <a:ext uri="{FF2B5EF4-FFF2-40B4-BE49-F238E27FC236}">
                <a16:creationId xmlns:a16="http://schemas.microsoft.com/office/drawing/2014/main" id="{719D7B59-02A4-F231-502F-E5208D952475}"/>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10" name="Line 114">
            <a:extLst>
              <a:ext uri="{FF2B5EF4-FFF2-40B4-BE49-F238E27FC236}">
                <a16:creationId xmlns:a16="http://schemas.microsoft.com/office/drawing/2014/main" id="{EAAC7CF2-2680-7C67-2F55-E6739A82052A}"/>
              </a:ext>
            </a:extLst>
          </p:cNvPr>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11" name="Line 115">
            <a:extLst>
              <a:ext uri="{FF2B5EF4-FFF2-40B4-BE49-F238E27FC236}">
                <a16:creationId xmlns:a16="http://schemas.microsoft.com/office/drawing/2014/main" id="{9C4BACA4-D8BA-1837-072C-F0C896462542}"/>
              </a:ext>
            </a:extLst>
          </p:cNvPr>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12" name="Line 116">
            <a:extLst>
              <a:ext uri="{FF2B5EF4-FFF2-40B4-BE49-F238E27FC236}">
                <a16:creationId xmlns:a16="http://schemas.microsoft.com/office/drawing/2014/main" id="{94A02C0E-C265-AE8B-FBD0-669E8FE561A8}"/>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13" name="Line 117">
            <a:extLst>
              <a:ext uri="{FF2B5EF4-FFF2-40B4-BE49-F238E27FC236}">
                <a16:creationId xmlns:a16="http://schemas.microsoft.com/office/drawing/2014/main" id="{74C7D57E-BE66-E71A-DD08-F1553E5A5B2A}"/>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14" name="Line 118">
            <a:extLst>
              <a:ext uri="{FF2B5EF4-FFF2-40B4-BE49-F238E27FC236}">
                <a16:creationId xmlns:a16="http://schemas.microsoft.com/office/drawing/2014/main" id="{35F62950-8512-019F-8723-5EAED0F6E3B1}"/>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15" name="Line 119">
            <a:extLst>
              <a:ext uri="{FF2B5EF4-FFF2-40B4-BE49-F238E27FC236}">
                <a16:creationId xmlns:a16="http://schemas.microsoft.com/office/drawing/2014/main" id="{4FAED2FF-8E68-3E7C-BB73-04BB7EFA0C0C}"/>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16" name="Text Box 120">
            <a:extLst>
              <a:ext uri="{FF2B5EF4-FFF2-40B4-BE49-F238E27FC236}">
                <a16:creationId xmlns:a16="http://schemas.microsoft.com/office/drawing/2014/main" id="{FE2F5126-5567-19CE-6162-3FF228870821}"/>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29817" name="Text Box 121">
            <a:extLst>
              <a:ext uri="{FF2B5EF4-FFF2-40B4-BE49-F238E27FC236}">
                <a16:creationId xmlns:a16="http://schemas.microsoft.com/office/drawing/2014/main" id="{BFB37F7C-F68B-F637-215F-E7AB6DEBE0A0}"/>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9818" name="Text Box 122">
            <a:extLst>
              <a:ext uri="{FF2B5EF4-FFF2-40B4-BE49-F238E27FC236}">
                <a16:creationId xmlns:a16="http://schemas.microsoft.com/office/drawing/2014/main" id="{C6647513-39DF-3F9E-6142-2A82BEC6370B}"/>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9819" name="Text Box 123">
            <a:extLst>
              <a:ext uri="{FF2B5EF4-FFF2-40B4-BE49-F238E27FC236}">
                <a16:creationId xmlns:a16="http://schemas.microsoft.com/office/drawing/2014/main" id="{1AF52B64-69D2-12CD-7B64-531DAC085533}"/>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29820" name="Text Box 124">
            <a:extLst>
              <a:ext uri="{FF2B5EF4-FFF2-40B4-BE49-F238E27FC236}">
                <a16:creationId xmlns:a16="http://schemas.microsoft.com/office/drawing/2014/main" id="{CE9280C3-0B24-0649-4B8E-E44DCAE07AAE}"/>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9821" name="Text Box 125">
            <a:extLst>
              <a:ext uri="{FF2B5EF4-FFF2-40B4-BE49-F238E27FC236}">
                <a16:creationId xmlns:a16="http://schemas.microsoft.com/office/drawing/2014/main" id="{570F7AED-3E3F-5127-B211-1A7D4B17C3A5}"/>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29822" name="Text Box 126">
            <a:extLst>
              <a:ext uri="{FF2B5EF4-FFF2-40B4-BE49-F238E27FC236}">
                <a16:creationId xmlns:a16="http://schemas.microsoft.com/office/drawing/2014/main" id="{980C6D3E-9605-64F4-9869-2E61403FF526}"/>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9823" name="Text Box 127">
            <a:extLst>
              <a:ext uri="{FF2B5EF4-FFF2-40B4-BE49-F238E27FC236}">
                <a16:creationId xmlns:a16="http://schemas.microsoft.com/office/drawing/2014/main" id="{A9211E43-9947-5E17-4A08-9670C58A49DC}"/>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29824" name="Text Box 128">
            <a:extLst>
              <a:ext uri="{FF2B5EF4-FFF2-40B4-BE49-F238E27FC236}">
                <a16:creationId xmlns:a16="http://schemas.microsoft.com/office/drawing/2014/main" id="{28C85E5B-2141-8A07-8CE3-BB9A0A2FC18E}"/>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9825" name="Text Box 129">
            <a:extLst>
              <a:ext uri="{FF2B5EF4-FFF2-40B4-BE49-F238E27FC236}">
                <a16:creationId xmlns:a16="http://schemas.microsoft.com/office/drawing/2014/main" id="{6225BE87-BBF8-1E62-6550-055C0F7557B6}"/>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29826" name="Text Box 130">
            <a:extLst>
              <a:ext uri="{FF2B5EF4-FFF2-40B4-BE49-F238E27FC236}">
                <a16:creationId xmlns:a16="http://schemas.microsoft.com/office/drawing/2014/main" id="{1CC9819A-AAC4-0951-E358-B2DAD2987F51}"/>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9827" name="Text Box 131">
            <a:extLst>
              <a:ext uri="{FF2B5EF4-FFF2-40B4-BE49-F238E27FC236}">
                <a16:creationId xmlns:a16="http://schemas.microsoft.com/office/drawing/2014/main" id="{C075209B-7DC3-F12D-DE95-3F7F1932FA9F}"/>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9828" name="Text Box 132">
            <a:extLst>
              <a:ext uri="{FF2B5EF4-FFF2-40B4-BE49-F238E27FC236}">
                <a16:creationId xmlns:a16="http://schemas.microsoft.com/office/drawing/2014/main" id="{C8E4ACC0-E967-1D13-1A7E-0C817BF09067}"/>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9829" name="Text Box 133">
            <a:extLst>
              <a:ext uri="{FF2B5EF4-FFF2-40B4-BE49-F238E27FC236}">
                <a16:creationId xmlns:a16="http://schemas.microsoft.com/office/drawing/2014/main" id="{A7FD0A7C-981C-E0AB-E467-543E21AAB921}"/>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29830" name="Text Box 134">
            <a:extLst>
              <a:ext uri="{FF2B5EF4-FFF2-40B4-BE49-F238E27FC236}">
                <a16:creationId xmlns:a16="http://schemas.microsoft.com/office/drawing/2014/main" id="{13DA1100-9F17-715C-B2D7-4AB81B7DC4E1}"/>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29831" name="Text Box 135">
            <a:extLst>
              <a:ext uri="{FF2B5EF4-FFF2-40B4-BE49-F238E27FC236}">
                <a16:creationId xmlns:a16="http://schemas.microsoft.com/office/drawing/2014/main" id="{77A8962B-6D86-9D0A-F06B-F292DA84DAF0}"/>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9832" name="Text Box 136">
            <a:extLst>
              <a:ext uri="{FF2B5EF4-FFF2-40B4-BE49-F238E27FC236}">
                <a16:creationId xmlns:a16="http://schemas.microsoft.com/office/drawing/2014/main" id="{D75FE264-79DD-E4A6-D520-413CE98993E2}"/>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9833" name="Text Box 137">
            <a:extLst>
              <a:ext uri="{FF2B5EF4-FFF2-40B4-BE49-F238E27FC236}">
                <a16:creationId xmlns:a16="http://schemas.microsoft.com/office/drawing/2014/main" id="{3D7A3ED8-0B07-59B1-6C69-06175B1512CB}"/>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29834" name="Text Box 138">
            <a:extLst>
              <a:ext uri="{FF2B5EF4-FFF2-40B4-BE49-F238E27FC236}">
                <a16:creationId xmlns:a16="http://schemas.microsoft.com/office/drawing/2014/main" id="{7CDF0762-4F5C-95AF-4B3A-7B01DFA4B345}"/>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29835" name="Text Box 139">
            <a:extLst>
              <a:ext uri="{FF2B5EF4-FFF2-40B4-BE49-F238E27FC236}">
                <a16:creationId xmlns:a16="http://schemas.microsoft.com/office/drawing/2014/main" id="{041B57C9-9079-9E00-A530-08D187A8B215}"/>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9836" name="Text Box 140">
            <a:extLst>
              <a:ext uri="{FF2B5EF4-FFF2-40B4-BE49-F238E27FC236}">
                <a16:creationId xmlns:a16="http://schemas.microsoft.com/office/drawing/2014/main" id="{8A00AA18-6368-C51C-D437-CBFF0A82507C}"/>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9837" name="Text Box 141">
            <a:extLst>
              <a:ext uri="{FF2B5EF4-FFF2-40B4-BE49-F238E27FC236}">
                <a16:creationId xmlns:a16="http://schemas.microsoft.com/office/drawing/2014/main" id="{7042253C-BAF8-F1AF-A0FE-E602DB0D4D9C}"/>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9838" name="Text Box 142">
            <a:extLst>
              <a:ext uri="{FF2B5EF4-FFF2-40B4-BE49-F238E27FC236}">
                <a16:creationId xmlns:a16="http://schemas.microsoft.com/office/drawing/2014/main" id="{021569BD-212A-0C89-3B2E-4871377BF092}"/>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29839" name="Text Box 143">
            <a:extLst>
              <a:ext uri="{FF2B5EF4-FFF2-40B4-BE49-F238E27FC236}">
                <a16:creationId xmlns:a16="http://schemas.microsoft.com/office/drawing/2014/main" id="{D851833D-48AA-C08F-399E-B0B9DC9708E3}"/>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29840" name="Text Box 144">
            <a:extLst>
              <a:ext uri="{FF2B5EF4-FFF2-40B4-BE49-F238E27FC236}">
                <a16:creationId xmlns:a16="http://schemas.microsoft.com/office/drawing/2014/main" id="{574678CA-6BE5-FB4E-521F-77C58CE4FF42}"/>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29841" name="Text Box 151">
            <a:extLst>
              <a:ext uri="{FF2B5EF4-FFF2-40B4-BE49-F238E27FC236}">
                <a16:creationId xmlns:a16="http://schemas.microsoft.com/office/drawing/2014/main" id="{E2B83AB9-AA9D-9CD2-83E8-2259298907B0}"/>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2" name="Slide Number Placeholder 1">
            <a:extLst>
              <a:ext uri="{FF2B5EF4-FFF2-40B4-BE49-F238E27FC236}">
                <a16:creationId xmlns:a16="http://schemas.microsoft.com/office/drawing/2014/main" id="{3AC8E857-A877-7939-8922-B96D9547558E}"/>
              </a:ext>
            </a:extLst>
          </p:cNvPr>
          <p:cNvSpPr>
            <a:spLocks noGrp="1"/>
          </p:cNvSpPr>
          <p:nvPr>
            <p:ph type="sldNum" sz="quarter" idx="12"/>
          </p:nvPr>
        </p:nvSpPr>
        <p:spPr/>
        <p:txBody>
          <a:bodyPr/>
          <a:lstStyle/>
          <a:p>
            <a:fld id="{38A5D10B-4D41-4D5F-BDAA-4128BEDC676C}" type="slidenum">
              <a:rPr lang="en-US" altLang="en-US" smtClean="0"/>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53892C7-9DC9-EF18-223A-17079D1A4CFB}"/>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0723" name="Rectangle 3">
            <a:extLst>
              <a:ext uri="{FF2B5EF4-FFF2-40B4-BE49-F238E27FC236}">
                <a16:creationId xmlns:a16="http://schemas.microsoft.com/office/drawing/2014/main" id="{41C61B14-853A-27AB-5DEA-08040E421A99}"/>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4" name="Rectangle 4">
            <a:extLst>
              <a:ext uri="{FF2B5EF4-FFF2-40B4-BE49-F238E27FC236}">
                <a16:creationId xmlns:a16="http://schemas.microsoft.com/office/drawing/2014/main" id="{46EE435B-CEC6-C8AC-EAB4-FAC41BEDD705}"/>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5" name="Rectangle 5">
            <a:extLst>
              <a:ext uri="{FF2B5EF4-FFF2-40B4-BE49-F238E27FC236}">
                <a16:creationId xmlns:a16="http://schemas.microsoft.com/office/drawing/2014/main" id="{23CD9975-E6DA-8758-BA4D-E52042DC966C}"/>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6" name="Rectangle 6">
            <a:extLst>
              <a:ext uri="{FF2B5EF4-FFF2-40B4-BE49-F238E27FC236}">
                <a16:creationId xmlns:a16="http://schemas.microsoft.com/office/drawing/2014/main" id="{43611713-C2FF-3CC4-6EFA-E2F8372CA9AF}"/>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7" name="Rectangle 7">
            <a:extLst>
              <a:ext uri="{FF2B5EF4-FFF2-40B4-BE49-F238E27FC236}">
                <a16:creationId xmlns:a16="http://schemas.microsoft.com/office/drawing/2014/main" id="{16A70E74-BFF4-6494-C1F4-7F698C2DFC54}"/>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8" name="Rectangle 8">
            <a:extLst>
              <a:ext uri="{FF2B5EF4-FFF2-40B4-BE49-F238E27FC236}">
                <a16:creationId xmlns:a16="http://schemas.microsoft.com/office/drawing/2014/main" id="{ACA78FA5-BF52-9FD3-E5EE-C32E3180229D}"/>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9" name="Rectangle 9">
            <a:extLst>
              <a:ext uri="{FF2B5EF4-FFF2-40B4-BE49-F238E27FC236}">
                <a16:creationId xmlns:a16="http://schemas.microsoft.com/office/drawing/2014/main" id="{692B0181-64FD-E7A1-9A65-EAF8AB5FD88C}"/>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0" name="Rectangle 10">
            <a:extLst>
              <a:ext uri="{FF2B5EF4-FFF2-40B4-BE49-F238E27FC236}">
                <a16:creationId xmlns:a16="http://schemas.microsoft.com/office/drawing/2014/main" id="{722DD129-6266-09AE-F746-4FBA3AC465BB}"/>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1" name="Rectangle 11">
            <a:extLst>
              <a:ext uri="{FF2B5EF4-FFF2-40B4-BE49-F238E27FC236}">
                <a16:creationId xmlns:a16="http://schemas.microsoft.com/office/drawing/2014/main" id="{2981D16E-CBF6-C884-1C75-3AFBFA228BE4}"/>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2" name="Rectangle 12">
            <a:extLst>
              <a:ext uri="{FF2B5EF4-FFF2-40B4-BE49-F238E27FC236}">
                <a16:creationId xmlns:a16="http://schemas.microsoft.com/office/drawing/2014/main" id="{32E354F0-9D23-79BA-047D-1AAD09BD416C}"/>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3" name="Rectangle 13">
            <a:extLst>
              <a:ext uri="{FF2B5EF4-FFF2-40B4-BE49-F238E27FC236}">
                <a16:creationId xmlns:a16="http://schemas.microsoft.com/office/drawing/2014/main" id="{20493450-2184-8D33-E27F-58C9DCAED3E2}"/>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4" name="Rectangle 14">
            <a:extLst>
              <a:ext uri="{FF2B5EF4-FFF2-40B4-BE49-F238E27FC236}">
                <a16:creationId xmlns:a16="http://schemas.microsoft.com/office/drawing/2014/main" id="{D06CC65F-5193-B883-6D76-42486521C8B9}"/>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5" name="Rectangle 15">
            <a:extLst>
              <a:ext uri="{FF2B5EF4-FFF2-40B4-BE49-F238E27FC236}">
                <a16:creationId xmlns:a16="http://schemas.microsoft.com/office/drawing/2014/main" id="{1C28ADB8-2AE7-01B7-C372-654FA2FEE82C}"/>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6" name="Rectangle 16">
            <a:extLst>
              <a:ext uri="{FF2B5EF4-FFF2-40B4-BE49-F238E27FC236}">
                <a16:creationId xmlns:a16="http://schemas.microsoft.com/office/drawing/2014/main" id="{03B609A1-EAFD-E2AE-C1D2-83CE07095F10}"/>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7" name="Rectangle 17">
            <a:extLst>
              <a:ext uri="{FF2B5EF4-FFF2-40B4-BE49-F238E27FC236}">
                <a16:creationId xmlns:a16="http://schemas.microsoft.com/office/drawing/2014/main" id="{6796DF60-67F4-978F-01AC-A6B943BB8F72}"/>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8" name="Rectangle 18">
            <a:extLst>
              <a:ext uri="{FF2B5EF4-FFF2-40B4-BE49-F238E27FC236}">
                <a16:creationId xmlns:a16="http://schemas.microsoft.com/office/drawing/2014/main" id="{29BF8630-066E-817B-6271-3CBD0CB08163}"/>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9" name="Rectangle 19">
            <a:extLst>
              <a:ext uri="{FF2B5EF4-FFF2-40B4-BE49-F238E27FC236}">
                <a16:creationId xmlns:a16="http://schemas.microsoft.com/office/drawing/2014/main" id="{D0F0E467-780E-9B0B-43D0-440194E255A6}"/>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0" name="Rectangle 20">
            <a:extLst>
              <a:ext uri="{FF2B5EF4-FFF2-40B4-BE49-F238E27FC236}">
                <a16:creationId xmlns:a16="http://schemas.microsoft.com/office/drawing/2014/main" id="{D2C9EACB-7F5A-2A77-584A-21E0BF6444A1}"/>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1" name="Rectangle 21">
            <a:extLst>
              <a:ext uri="{FF2B5EF4-FFF2-40B4-BE49-F238E27FC236}">
                <a16:creationId xmlns:a16="http://schemas.microsoft.com/office/drawing/2014/main" id="{29E8D457-B805-8E29-6EF7-0829A115F632}"/>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2" name="Rectangle 22">
            <a:extLst>
              <a:ext uri="{FF2B5EF4-FFF2-40B4-BE49-F238E27FC236}">
                <a16:creationId xmlns:a16="http://schemas.microsoft.com/office/drawing/2014/main" id="{33FDBBDB-8E7C-4E0B-E0F9-3052FEE3CD1C}"/>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3" name="Rectangle 23">
            <a:extLst>
              <a:ext uri="{FF2B5EF4-FFF2-40B4-BE49-F238E27FC236}">
                <a16:creationId xmlns:a16="http://schemas.microsoft.com/office/drawing/2014/main" id="{7987BA70-E6E5-6F99-5B1E-3FE7F7C3F5B5}"/>
              </a:ext>
            </a:extLst>
          </p:cNvPr>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4" name="Rectangle 24">
            <a:extLst>
              <a:ext uri="{FF2B5EF4-FFF2-40B4-BE49-F238E27FC236}">
                <a16:creationId xmlns:a16="http://schemas.microsoft.com/office/drawing/2014/main" id="{973835F4-D8CC-6AD5-D9E7-CDBA0FBACE80}"/>
              </a:ext>
            </a:extLst>
          </p:cNvPr>
          <p:cNvSpPr>
            <a:spLocks noChangeArrowheads="1"/>
          </p:cNvSpPr>
          <p:nvPr/>
        </p:nvSpPr>
        <p:spPr bwMode="auto">
          <a:xfrm>
            <a:off x="4114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5" name="Rectangle 25">
            <a:extLst>
              <a:ext uri="{FF2B5EF4-FFF2-40B4-BE49-F238E27FC236}">
                <a16:creationId xmlns:a16="http://schemas.microsoft.com/office/drawing/2014/main" id="{C3B34C63-C2C8-A870-F7F1-6B896AD24D02}"/>
              </a:ext>
            </a:extLst>
          </p:cNvPr>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6" name="Rectangle 26">
            <a:extLst>
              <a:ext uri="{FF2B5EF4-FFF2-40B4-BE49-F238E27FC236}">
                <a16:creationId xmlns:a16="http://schemas.microsoft.com/office/drawing/2014/main" id="{01088F1A-1CEE-4717-1705-B4AD8294DCBC}"/>
              </a:ext>
            </a:extLst>
          </p:cNvPr>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7" name="Rectangle 27">
            <a:extLst>
              <a:ext uri="{FF2B5EF4-FFF2-40B4-BE49-F238E27FC236}">
                <a16:creationId xmlns:a16="http://schemas.microsoft.com/office/drawing/2014/main" id="{4986C7DF-9177-0972-D6B5-4CB31D38604B}"/>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8" name="Rectangle 28">
            <a:extLst>
              <a:ext uri="{FF2B5EF4-FFF2-40B4-BE49-F238E27FC236}">
                <a16:creationId xmlns:a16="http://schemas.microsoft.com/office/drawing/2014/main" id="{69F38FAB-E204-173A-A25E-6D5CD7E1D95A}"/>
              </a:ext>
            </a:extLst>
          </p:cNvPr>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9" name="Rectangle 29">
            <a:extLst>
              <a:ext uri="{FF2B5EF4-FFF2-40B4-BE49-F238E27FC236}">
                <a16:creationId xmlns:a16="http://schemas.microsoft.com/office/drawing/2014/main" id="{039A1FA6-A6A3-19F0-A2B9-5B2A1DF2B7A9}"/>
              </a:ext>
            </a:extLst>
          </p:cNvPr>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0" name="Rectangle 30">
            <a:extLst>
              <a:ext uri="{FF2B5EF4-FFF2-40B4-BE49-F238E27FC236}">
                <a16:creationId xmlns:a16="http://schemas.microsoft.com/office/drawing/2014/main" id="{6736C959-3823-D359-EB9D-FFF940EA5841}"/>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1" name="Rectangle 31">
            <a:extLst>
              <a:ext uri="{FF2B5EF4-FFF2-40B4-BE49-F238E27FC236}">
                <a16:creationId xmlns:a16="http://schemas.microsoft.com/office/drawing/2014/main" id="{D2EEA611-B51F-2F7C-CA6A-6BE8E9F471BC}"/>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2" name="Rectangle 32">
            <a:extLst>
              <a:ext uri="{FF2B5EF4-FFF2-40B4-BE49-F238E27FC236}">
                <a16:creationId xmlns:a16="http://schemas.microsoft.com/office/drawing/2014/main" id="{BE930B28-0123-262E-FDE8-215308E98E44}"/>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3" name="Rectangle 33">
            <a:extLst>
              <a:ext uri="{FF2B5EF4-FFF2-40B4-BE49-F238E27FC236}">
                <a16:creationId xmlns:a16="http://schemas.microsoft.com/office/drawing/2014/main" id="{E5CD0BEC-EC8C-6E0A-301B-D9152B0F43C4}"/>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4" name="Rectangle 34">
            <a:extLst>
              <a:ext uri="{FF2B5EF4-FFF2-40B4-BE49-F238E27FC236}">
                <a16:creationId xmlns:a16="http://schemas.microsoft.com/office/drawing/2014/main" id="{2DB4D850-62BE-F23E-CF08-C8D9B983889C}"/>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5" name="Rectangle 35">
            <a:extLst>
              <a:ext uri="{FF2B5EF4-FFF2-40B4-BE49-F238E27FC236}">
                <a16:creationId xmlns:a16="http://schemas.microsoft.com/office/drawing/2014/main" id="{4F87B66C-D9B0-AAFB-80A9-1EEFBC8FBBB4}"/>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6" name="Rectangle 36">
            <a:extLst>
              <a:ext uri="{FF2B5EF4-FFF2-40B4-BE49-F238E27FC236}">
                <a16:creationId xmlns:a16="http://schemas.microsoft.com/office/drawing/2014/main" id="{A4EC0BA9-703B-F805-EC2E-16831C341D2C}"/>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7" name="Rectangle 37">
            <a:extLst>
              <a:ext uri="{FF2B5EF4-FFF2-40B4-BE49-F238E27FC236}">
                <a16:creationId xmlns:a16="http://schemas.microsoft.com/office/drawing/2014/main" id="{2E1BC150-B1F0-89B6-0F76-9E755A9DFD95}"/>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8" name="Rectangle 38">
            <a:extLst>
              <a:ext uri="{FF2B5EF4-FFF2-40B4-BE49-F238E27FC236}">
                <a16:creationId xmlns:a16="http://schemas.microsoft.com/office/drawing/2014/main" id="{C04C5FD7-6C90-43A2-241E-0476DB6FC943}"/>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9" name="Rectangle 39">
            <a:extLst>
              <a:ext uri="{FF2B5EF4-FFF2-40B4-BE49-F238E27FC236}">
                <a16:creationId xmlns:a16="http://schemas.microsoft.com/office/drawing/2014/main" id="{09B61D58-1764-5603-BF35-A7D9D3FFABE9}"/>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0" name="Rectangle 40">
            <a:extLst>
              <a:ext uri="{FF2B5EF4-FFF2-40B4-BE49-F238E27FC236}">
                <a16:creationId xmlns:a16="http://schemas.microsoft.com/office/drawing/2014/main" id="{3E8AF71C-02EE-8011-7E73-D623D8411371}"/>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1" name="Rectangle 41">
            <a:extLst>
              <a:ext uri="{FF2B5EF4-FFF2-40B4-BE49-F238E27FC236}">
                <a16:creationId xmlns:a16="http://schemas.microsoft.com/office/drawing/2014/main" id="{7597DFFD-5E5E-1081-BADA-260EAB590F8A}"/>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2" name="Rectangle 42">
            <a:extLst>
              <a:ext uri="{FF2B5EF4-FFF2-40B4-BE49-F238E27FC236}">
                <a16:creationId xmlns:a16="http://schemas.microsoft.com/office/drawing/2014/main" id="{84BE8679-607D-F390-72EB-40719133F579}"/>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3" name="Rectangle 43">
            <a:extLst>
              <a:ext uri="{FF2B5EF4-FFF2-40B4-BE49-F238E27FC236}">
                <a16:creationId xmlns:a16="http://schemas.microsoft.com/office/drawing/2014/main" id="{CDCF427A-9063-9D52-BB47-E9F41B197E2C}"/>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4" name="Rectangle 44">
            <a:extLst>
              <a:ext uri="{FF2B5EF4-FFF2-40B4-BE49-F238E27FC236}">
                <a16:creationId xmlns:a16="http://schemas.microsoft.com/office/drawing/2014/main" id="{DB705458-9E17-643F-53B8-A6EE982DB2E9}"/>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5" name="Rectangle 45">
            <a:extLst>
              <a:ext uri="{FF2B5EF4-FFF2-40B4-BE49-F238E27FC236}">
                <a16:creationId xmlns:a16="http://schemas.microsoft.com/office/drawing/2014/main" id="{AAAD3E70-4080-52ED-A6FC-45644613B2EA}"/>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6" name="Rectangle 46">
            <a:extLst>
              <a:ext uri="{FF2B5EF4-FFF2-40B4-BE49-F238E27FC236}">
                <a16:creationId xmlns:a16="http://schemas.microsoft.com/office/drawing/2014/main" id="{44F004C4-9618-8785-798C-6902F785FAC3}"/>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7" name="Rectangle 47">
            <a:extLst>
              <a:ext uri="{FF2B5EF4-FFF2-40B4-BE49-F238E27FC236}">
                <a16:creationId xmlns:a16="http://schemas.microsoft.com/office/drawing/2014/main" id="{A858DBC5-4D86-AD07-0265-92CCC9AEB214}"/>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8" name="Rectangle 48">
            <a:extLst>
              <a:ext uri="{FF2B5EF4-FFF2-40B4-BE49-F238E27FC236}">
                <a16:creationId xmlns:a16="http://schemas.microsoft.com/office/drawing/2014/main" id="{B7B6EBA6-965D-C799-552F-A928A106B7CD}"/>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9" name="Rectangle 49">
            <a:extLst>
              <a:ext uri="{FF2B5EF4-FFF2-40B4-BE49-F238E27FC236}">
                <a16:creationId xmlns:a16="http://schemas.microsoft.com/office/drawing/2014/main" id="{7CCAA444-E941-7798-F5C2-53E27B009B6D}"/>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0" name="Rectangle 50">
            <a:extLst>
              <a:ext uri="{FF2B5EF4-FFF2-40B4-BE49-F238E27FC236}">
                <a16:creationId xmlns:a16="http://schemas.microsoft.com/office/drawing/2014/main" id="{A467F1FB-6BAF-50F4-E04E-73DB690D4CEC}"/>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1" name="Rectangle 51">
            <a:extLst>
              <a:ext uri="{FF2B5EF4-FFF2-40B4-BE49-F238E27FC236}">
                <a16:creationId xmlns:a16="http://schemas.microsoft.com/office/drawing/2014/main" id="{AF7BD574-B27B-5863-242F-492758D4365D}"/>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2" name="Rectangle 52">
            <a:extLst>
              <a:ext uri="{FF2B5EF4-FFF2-40B4-BE49-F238E27FC236}">
                <a16:creationId xmlns:a16="http://schemas.microsoft.com/office/drawing/2014/main" id="{A6DC6626-7D69-C40E-1227-DE261CFA66B0}"/>
              </a:ext>
            </a:extLst>
          </p:cNvPr>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3" name="Rectangle 53">
            <a:extLst>
              <a:ext uri="{FF2B5EF4-FFF2-40B4-BE49-F238E27FC236}">
                <a16:creationId xmlns:a16="http://schemas.microsoft.com/office/drawing/2014/main" id="{8D92FB19-7D64-039E-03CC-449DFDD80430}"/>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4" name="Rectangle 54">
            <a:extLst>
              <a:ext uri="{FF2B5EF4-FFF2-40B4-BE49-F238E27FC236}">
                <a16:creationId xmlns:a16="http://schemas.microsoft.com/office/drawing/2014/main" id="{0BA3E522-D3A7-F2DE-54CD-0EF78FF4E53D}"/>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5" name="Rectangle 55">
            <a:extLst>
              <a:ext uri="{FF2B5EF4-FFF2-40B4-BE49-F238E27FC236}">
                <a16:creationId xmlns:a16="http://schemas.microsoft.com/office/drawing/2014/main" id="{178B3782-20F9-9527-55DF-B18839D7DFEC}"/>
              </a:ext>
            </a:extLst>
          </p:cNvPr>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6" name="Rectangle 56">
            <a:extLst>
              <a:ext uri="{FF2B5EF4-FFF2-40B4-BE49-F238E27FC236}">
                <a16:creationId xmlns:a16="http://schemas.microsoft.com/office/drawing/2014/main" id="{560AE407-4B36-8E5D-FB8D-D830C8F175FA}"/>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7" name="Rectangle 57">
            <a:extLst>
              <a:ext uri="{FF2B5EF4-FFF2-40B4-BE49-F238E27FC236}">
                <a16:creationId xmlns:a16="http://schemas.microsoft.com/office/drawing/2014/main" id="{B0B73B1E-6E15-5FB7-15A9-566F4F7912CB}"/>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8" name="Line 58">
            <a:extLst>
              <a:ext uri="{FF2B5EF4-FFF2-40B4-BE49-F238E27FC236}">
                <a16:creationId xmlns:a16="http://schemas.microsoft.com/office/drawing/2014/main" id="{1172ABF5-FA46-9BDC-5C33-8FFAFD105129}"/>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79" name="Line 59">
            <a:extLst>
              <a:ext uri="{FF2B5EF4-FFF2-40B4-BE49-F238E27FC236}">
                <a16:creationId xmlns:a16="http://schemas.microsoft.com/office/drawing/2014/main" id="{41052AA0-4E22-036C-2C6E-A1328B9BB6DB}"/>
              </a:ext>
            </a:extLst>
          </p:cNvPr>
          <p:cNvSpPr>
            <a:spLocks noChangeShapeType="1"/>
          </p:cNvSpPr>
          <p:nvPr/>
        </p:nvSpPr>
        <p:spPr bwMode="auto">
          <a:xfrm>
            <a:off x="3505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0" name="Line 60">
            <a:extLst>
              <a:ext uri="{FF2B5EF4-FFF2-40B4-BE49-F238E27FC236}">
                <a16:creationId xmlns:a16="http://schemas.microsoft.com/office/drawing/2014/main" id="{665C6654-D446-920A-B77E-E30FCF6D7943}"/>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1" name="Line 61">
            <a:extLst>
              <a:ext uri="{FF2B5EF4-FFF2-40B4-BE49-F238E27FC236}">
                <a16:creationId xmlns:a16="http://schemas.microsoft.com/office/drawing/2014/main" id="{86526ECB-A068-7282-225E-77BC819E9056}"/>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2" name="Line 62">
            <a:extLst>
              <a:ext uri="{FF2B5EF4-FFF2-40B4-BE49-F238E27FC236}">
                <a16:creationId xmlns:a16="http://schemas.microsoft.com/office/drawing/2014/main" id="{1A43F5AB-3C27-B375-0536-01B24970F698}"/>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3" name="Line 63">
            <a:extLst>
              <a:ext uri="{FF2B5EF4-FFF2-40B4-BE49-F238E27FC236}">
                <a16:creationId xmlns:a16="http://schemas.microsoft.com/office/drawing/2014/main" id="{AF4F3C59-3D30-4EDB-2902-18A11B6CEAA9}"/>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4" name="Line 64">
            <a:extLst>
              <a:ext uri="{FF2B5EF4-FFF2-40B4-BE49-F238E27FC236}">
                <a16:creationId xmlns:a16="http://schemas.microsoft.com/office/drawing/2014/main" id="{2F7F3C19-F447-6F32-2A38-54ABE1850D89}"/>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5" name="Line 65">
            <a:extLst>
              <a:ext uri="{FF2B5EF4-FFF2-40B4-BE49-F238E27FC236}">
                <a16:creationId xmlns:a16="http://schemas.microsoft.com/office/drawing/2014/main" id="{4734477A-97FB-B310-6DAF-BBBF0E1B7EB3}"/>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6" name="Line 66">
            <a:extLst>
              <a:ext uri="{FF2B5EF4-FFF2-40B4-BE49-F238E27FC236}">
                <a16:creationId xmlns:a16="http://schemas.microsoft.com/office/drawing/2014/main" id="{6D10059D-2D25-FF14-650A-81255D8905BF}"/>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7" name="Line 67">
            <a:extLst>
              <a:ext uri="{FF2B5EF4-FFF2-40B4-BE49-F238E27FC236}">
                <a16:creationId xmlns:a16="http://schemas.microsoft.com/office/drawing/2014/main" id="{24372F6E-7C7B-8BFF-22F6-A17E37B63F6E}"/>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8" name="Line 68">
            <a:extLst>
              <a:ext uri="{FF2B5EF4-FFF2-40B4-BE49-F238E27FC236}">
                <a16:creationId xmlns:a16="http://schemas.microsoft.com/office/drawing/2014/main" id="{F27BC0D1-35BC-3FBC-EC61-EBC3D814B539}"/>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9" name="Line 69">
            <a:extLst>
              <a:ext uri="{FF2B5EF4-FFF2-40B4-BE49-F238E27FC236}">
                <a16:creationId xmlns:a16="http://schemas.microsoft.com/office/drawing/2014/main" id="{CF53577C-0612-2661-8BD5-EDA815A71D75}"/>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0" name="Line 70">
            <a:extLst>
              <a:ext uri="{FF2B5EF4-FFF2-40B4-BE49-F238E27FC236}">
                <a16:creationId xmlns:a16="http://schemas.microsoft.com/office/drawing/2014/main" id="{DC6499C3-CC64-ECFF-3C20-072ABC70DEF9}"/>
              </a:ext>
            </a:extLst>
          </p:cNvPr>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1" name="Line 71">
            <a:extLst>
              <a:ext uri="{FF2B5EF4-FFF2-40B4-BE49-F238E27FC236}">
                <a16:creationId xmlns:a16="http://schemas.microsoft.com/office/drawing/2014/main" id="{7B1CF85E-CFC3-1472-C505-6C3282C50DE1}"/>
              </a:ext>
            </a:extLst>
          </p:cNvPr>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2" name="Line 72">
            <a:extLst>
              <a:ext uri="{FF2B5EF4-FFF2-40B4-BE49-F238E27FC236}">
                <a16:creationId xmlns:a16="http://schemas.microsoft.com/office/drawing/2014/main" id="{6495BA68-9FCA-6224-B955-FACA62E69381}"/>
              </a:ext>
            </a:extLst>
          </p:cNvPr>
          <p:cNvSpPr>
            <a:spLocks noChangeShapeType="1"/>
          </p:cNvSpPr>
          <p:nvPr/>
        </p:nvSpPr>
        <p:spPr bwMode="auto">
          <a:xfrm>
            <a:off x="3962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3" name="Line 73">
            <a:extLst>
              <a:ext uri="{FF2B5EF4-FFF2-40B4-BE49-F238E27FC236}">
                <a16:creationId xmlns:a16="http://schemas.microsoft.com/office/drawing/2014/main" id="{105F0D82-1C8F-6794-6FB9-90696A6E168F}"/>
              </a:ext>
            </a:extLst>
          </p:cNvPr>
          <p:cNvSpPr>
            <a:spLocks noChangeShapeType="1"/>
          </p:cNvSpPr>
          <p:nvPr/>
        </p:nvSpPr>
        <p:spPr bwMode="auto">
          <a:xfrm>
            <a:off x="3962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4" name="Line 74">
            <a:extLst>
              <a:ext uri="{FF2B5EF4-FFF2-40B4-BE49-F238E27FC236}">
                <a16:creationId xmlns:a16="http://schemas.microsoft.com/office/drawing/2014/main" id="{80FF76E8-B9AC-BC4A-5879-12A52BCD98BD}"/>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5" name="Line 75">
            <a:extLst>
              <a:ext uri="{FF2B5EF4-FFF2-40B4-BE49-F238E27FC236}">
                <a16:creationId xmlns:a16="http://schemas.microsoft.com/office/drawing/2014/main" id="{6B026FEF-8AAE-6DB5-6063-48568E763E57}"/>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6" name="Line 76">
            <a:extLst>
              <a:ext uri="{FF2B5EF4-FFF2-40B4-BE49-F238E27FC236}">
                <a16:creationId xmlns:a16="http://schemas.microsoft.com/office/drawing/2014/main" id="{2429CD07-DA0A-7FC5-113A-85E268D3EBC3}"/>
              </a:ext>
            </a:extLst>
          </p:cNvPr>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7" name="Line 77">
            <a:extLst>
              <a:ext uri="{FF2B5EF4-FFF2-40B4-BE49-F238E27FC236}">
                <a16:creationId xmlns:a16="http://schemas.microsoft.com/office/drawing/2014/main" id="{090DBDAE-F930-8903-09C4-FEE26CDE6DCF}"/>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8" name="Line 78">
            <a:extLst>
              <a:ext uri="{FF2B5EF4-FFF2-40B4-BE49-F238E27FC236}">
                <a16:creationId xmlns:a16="http://schemas.microsoft.com/office/drawing/2014/main" id="{E7AC825C-18E2-F334-2A5A-2B79B7581F48}"/>
              </a:ext>
            </a:extLst>
          </p:cNvPr>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9" name="Line 79">
            <a:extLst>
              <a:ext uri="{FF2B5EF4-FFF2-40B4-BE49-F238E27FC236}">
                <a16:creationId xmlns:a16="http://schemas.microsoft.com/office/drawing/2014/main" id="{A42C121B-B86C-1249-88A8-401AB5D0E38B}"/>
              </a:ext>
            </a:extLst>
          </p:cNvPr>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0" name="Line 80">
            <a:extLst>
              <a:ext uri="{FF2B5EF4-FFF2-40B4-BE49-F238E27FC236}">
                <a16:creationId xmlns:a16="http://schemas.microsoft.com/office/drawing/2014/main" id="{DE9BB4CE-5F83-2353-3C22-7B57BAB2921E}"/>
              </a:ext>
            </a:extLst>
          </p:cNvPr>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1" name="Line 81">
            <a:extLst>
              <a:ext uri="{FF2B5EF4-FFF2-40B4-BE49-F238E27FC236}">
                <a16:creationId xmlns:a16="http://schemas.microsoft.com/office/drawing/2014/main" id="{CA25927E-E9AF-B7C5-58BA-F573B7C1A164}"/>
              </a:ext>
            </a:extLst>
          </p:cNvPr>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2" name="Line 82">
            <a:extLst>
              <a:ext uri="{FF2B5EF4-FFF2-40B4-BE49-F238E27FC236}">
                <a16:creationId xmlns:a16="http://schemas.microsoft.com/office/drawing/2014/main" id="{170869FB-743F-293E-1FA2-075B9934C90C}"/>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3" name="Line 83">
            <a:extLst>
              <a:ext uri="{FF2B5EF4-FFF2-40B4-BE49-F238E27FC236}">
                <a16:creationId xmlns:a16="http://schemas.microsoft.com/office/drawing/2014/main" id="{33645DED-BC5E-2855-7AE4-799B846AB80E}"/>
              </a:ext>
            </a:extLst>
          </p:cNvPr>
          <p:cNvSpPr>
            <a:spLocks noChangeShapeType="1"/>
          </p:cNvSpPr>
          <p:nvPr/>
        </p:nvSpPr>
        <p:spPr bwMode="auto">
          <a:xfrm>
            <a:off x="3962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4" name="Line 84">
            <a:extLst>
              <a:ext uri="{FF2B5EF4-FFF2-40B4-BE49-F238E27FC236}">
                <a16:creationId xmlns:a16="http://schemas.microsoft.com/office/drawing/2014/main" id="{96591737-2797-DA71-D6B8-6FD6218738FD}"/>
              </a:ext>
            </a:extLst>
          </p:cNvPr>
          <p:cNvSpPr>
            <a:spLocks noChangeShapeType="1"/>
          </p:cNvSpPr>
          <p:nvPr/>
        </p:nvSpPr>
        <p:spPr bwMode="auto">
          <a:xfrm flipH="1">
            <a:off x="3505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5" name="Line 85">
            <a:extLst>
              <a:ext uri="{FF2B5EF4-FFF2-40B4-BE49-F238E27FC236}">
                <a16:creationId xmlns:a16="http://schemas.microsoft.com/office/drawing/2014/main" id="{FE805788-6F5C-C997-08D2-028FD56F33D4}"/>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6" name="Line 86">
            <a:extLst>
              <a:ext uri="{FF2B5EF4-FFF2-40B4-BE49-F238E27FC236}">
                <a16:creationId xmlns:a16="http://schemas.microsoft.com/office/drawing/2014/main" id="{AE3B255A-67CC-1A77-02C0-5CE2BDF84810}"/>
              </a:ext>
            </a:extLst>
          </p:cNvPr>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7" name="Line 87">
            <a:extLst>
              <a:ext uri="{FF2B5EF4-FFF2-40B4-BE49-F238E27FC236}">
                <a16:creationId xmlns:a16="http://schemas.microsoft.com/office/drawing/2014/main" id="{A18F85BD-FCB0-1A1A-3A57-3495E2170458}"/>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8" name="Line 88">
            <a:extLst>
              <a:ext uri="{FF2B5EF4-FFF2-40B4-BE49-F238E27FC236}">
                <a16:creationId xmlns:a16="http://schemas.microsoft.com/office/drawing/2014/main" id="{8FBBFB36-069C-BC97-BBF1-E1CBFDC3DB63}"/>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09" name="Line 89">
            <a:extLst>
              <a:ext uri="{FF2B5EF4-FFF2-40B4-BE49-F238E27FC236}">
                <a16:creationId xmlns:a16="http://schemas.microsoft.com/office/drawing/2014/main" id="{A9C2A3C7-8253-C02C-2130-A9853BE49FB3}"/>
              </a:ext>
            </a:extLst>
          </p:cNvPr>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0" name="Line 90">
            <a:extLst>
              <a:ext uri="{FF2B5EF4-FFF2-40B4-BE49-F238E27FC236}">
                <a16:creationId xmlns:a16="http://schemas.microsoft.com/office/drawing/2014/main" id="{A6B5E74C-9CCF-29AA-6838-88B4383117AB}"/>
              </a:ext>
            </a:extLst>
          </p:cNvPr>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1" name="Line 91">
            <a:extLst>
              <a:ext uri="{FF2B5EF4-FFF2-40B4-BE49-F238E27FC236}">
                <a16:creationId xmlns:a16="http://schemas.microsoft.com/office/drawing/2014/main" id="{81C8349F-32CC-C9D2-3C08-A58F29E492D4}"/>
              </a:ext>
            </a:extLst>
          </p:cNvPr>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2" name="Line 92">
            <a:extLst>
              <a:ext uri="{FF2B5EF4-FFF2-40B4-BE49-F238E27FC236}">
                <a16:creationId xmlns:a16="http://schemas.microsoft.com/office/drawing/2014/main" id="{50211746-2009-5071-3C8F-3C9AD2F9192A}"/>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3" name="Line 93">
            <a:extLst>
              <a:ext uri="{FF2B5EF4-FFF2-40B4-BE49-F238E27FC236}">
                <a16:creationId xmlns:a16="http://schemas.microsoft.com/office/drawing/2014/main" id="{DE725382-79E3-ADB2-8E72-B68B1A782AB4}"/>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4" name="Line 94">
            <a:extLst>
              <a:ext uri="{FF2B5EF4-FFF2-40B4-BE49-F238E27FC236}">
                <a16:creationId xmlns:a16="http://schemas.microsoft.com/office/drawing/2014/main" id="{A374D775-E659-6CFF-2345-1A73CBC25048}"/>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5" name="Line 95">
            <a:extLst>
              <a:ext uri="{FF2B5EF4-FFF2-40B4-BE49-F238E27FC236}">
                <a16:creationId xmlns:a16="http://schemas.microsoft.com/office/drawing/2014/main" id="{75880920-5FDB-677D-0014-3FE95F31ADD3}"/>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6" name="Line 96">
            <a:extLst>
              <a:ext uri="{FF2B5EF4-FFF2-40B4-BE49-F238E27FC236}">
                <a16:creationId xmlns:a16="http://schemas.microsoft.com/office/drawing/2014/main" id="{DE5C65F3-ABE8-629E-D87E-E6FB8A0C6F63}"/>
              </a:ext>
            </a:extLst>
          </p:cNvPr>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7" name="Line 97">
            <a:extLst>
              <a:ext uri="{FF2B5EF4-FFF2-40B4-BE49-F238E27FC236}">
                <a16:creationId xmlns:a16="http://schemas.microsoft.com/office/drawing/2014/main" id="{2123F277-F81E-9332-D8F2-7A40CDB1214F}"/>
              </a:ext>
            </a:extLst>
          </p:cNvPr>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8" name="Line 98">
            <a:extLst>
              <a:ext uri="{FF2B5EF4-FFF2-40B4-BE49-F238E27FC236}">
                <a16:creationId xmlns:a16="http://schemas.microsoft.com/office/drawing/2014/main" id="{552A24C0-732A-288E-0747-9176DAD41D40}"/>
              </a:ext>
            </a:extLst>
          </p:cNvPr>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19" name="Line 99">
            <a:extLst>
              <a:ext uri="{FF2B5EF4-FFF2-40B4-BE49-F238E27FC236}">
                <a16:creationId xmlns:a16="http://schemas.microsoft.com/office/drawing/2014/main" id="{D46BC5CB-E311-B893-B783-FBDD00EF7FE3}"/>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20" name="Line 100">
            <a:extLst>
              <a:ext uri="{FF2B5EF4-FFF2-40B4-BE49-F238E27FC236}">
                <a16:creationId xmlns:a16="http://schemas.microsoft.com/office/drawing/2014/main" id="{4441A95E-2C23-E06E-2356-13D2B5F96091}"/>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21" name="Line 101">
            <a:extLst>
              <a:ext uri="{FF2B5EF4-FFF2-40B4-BE49-F238E27FC236}">
                <a16:creationId xmlns:a16="http://schemas.microsoft.com/office/drawing/2014/main" id="{B0834297-490A-F630-0CA8-25A443EA80A5}"/>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22" name="Line 102">
            <a:extLst>
              <a:ext uri="{FF2B5EF4-FFF2-40B4-BE49-F238E27FC236}">
                <a16:creationId xmlns:a16="http://schemas.microsoft.com/office/drawing/2014/main" id="{0DBFBC76-1372-5355-8BA2-2C071823B971}"/>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23" name="Line 103">
            <a:extLst>
              <a:ext uri="{FF2B5EF4-FFF2-40B4-BE49-F238E27FC236}">
                <a16:creationId xmlns:a16="http://schemas.microsoft.com/office/drawing/2014/main" id="{7937A623-9A93-3BFB-FB3D-1BEA428489AD}"/>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24" name="Rectangle 104">
            <a:extLst>
              <a:ext uri="{FF2B5EF4-FFF2-40B4-BE49-F238E27FC236}">
                <a16:creationId xmlns:a16="http://schemas.microsoft.com/office/drawing/2014/main" id="{1674D126-47D0-3355-716F-6E2D2B1AE96F}"/>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25" name="Rectangle 105">
            <a:extLst>
              <a:ext uri="{FF2B5EF4-FFF2-40B4-BE49-F238E27FC236}">
                <a16:creationId xmlns:a16="http://schemas.microsoft.com/office/drawing/2014/main" id="{ED3A72AF-D215-3F0D-9532-00B681117163}"/>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26" name="Rectangle 106">
            <a:extLst>
              <a:ext uri="{FF2B5EF4-FFF2-40B4-BE49-F238E27FC236}">
                <a16:creationId xmlns:a16="http://schemas.microsoft.com/office/drawing/2014/main" id="{1C95864F-4DB4-397E-CC72-E3FFE9E5E756}"/>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27" name="Rectangle 107">
            <a:extLst>
              <a:ext uri="{FF2B5EF4-FFF2-40B4-BE49-F238E27FC236}">
                <a16:creationId xmlns:a16="http://schemas.microsoft.com/office/drawing/2014/main" id="{B2A46D64-DC5F-66AF-82B0-3401562B6080}"/>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28" name="Line 108">
            <a:extLst>
              <a:ext uri="{FF2B5EF4-FFF2-40B4-BE49-F238E27FC236}">
                <a16:creationId xmlns:a16="http://schemas.microsoft.com/office/drawing/2014/main" id="{45C3AEB9-95F1-7482-9385-11935A3E40C6}"/>
              </a:ext>
            </a:extLst>
          </p:cNvPr>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29" name="Line 109">
            <a:extLst>
              <a:ext uri="{FF2B5EF4-FFF2-40B4-BE49-F238E27FC236}">
                <a16:creationId xmlns:a16="http://schemas.microsoft.com/office/drawing/2014/main" id="{747B547B-D95C-2945-F078-0D46E3E4A061}"/>
              </a:ext>
            </a:extLst>
          </p:cNvPr>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0" name="Line 110">
            <a:extLst>
              <a:ext uri="{FF2B5EF4-FFF2-40B4-BE49-F238E27FC236}">
                <a16:creationId xmlns:a16="http://schemas.microsoft.com/office/drawing/2014/main" id="{38A388EF-DF74-2BB0-5F0B-9A1F62E5E701}"/>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1" name="Line 111">
            <a:extLst>
              <a:ext uri="{FF2B5EF4-FFF2-40B4-BE49-F238E27FC236}">
                <a16:creationId xmlns:a16="http://schemas.microsoft.com/office/drawing/2014/main" id="{42DA10AD-DB0B-EED2-7B8C-4A67389AC124}"/>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2" name="Line 112">
            <a:extLst>
              <a:ext uri="{FF2B5EF4-FFF2-40B4-BE49-F238E27FC236}">
                <a16:creationId xmlns:a16="http://schemas.microsoft.com/office/drawing/2014/main" id="{E39FF217-05CD-02F8-2EA5-0A3EB2A766D2}"/>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3" name="Line 113">
            <a:extLst>
              <a:ext uri="{FF2B5EF4-FFF2-40B4-BE49-F238E27FC236}">
                <a16:creationId xmlns:a16="http://schemas.microsoft.com/office/drawing/2014/main" id="{9F46160E-1528-5FB6-094D-9C572B7A5A83}"/>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4" name="Line 114">
            <a:extLst>
              <a:ext uri="{FF2B5EF4-FFF2-40B4-BE49-F238E27FC236}">
                <a16:creationId xmlns:a16="http://schemas.microsoft.com/office/drawing/2014/main" id="{C18B90EF-E3A8-B26D-0A3D-A1E4BC71D09D}"/>
              </a:ext>
            </a:extLst>
          </p:cNvPr>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5" name="Line 115">
            <a:extLst>
              <a:ext uri="{FF2B5EF4-FFF2-40B4-BE49-F238E27FC236}">
                <a16:creationId xmlns:a16="http://schemas.microsoft.com/office/drawing/2014/main" id="{D44F4BE9-3A35-C3BE-8597-045A83B37A7A}"/>
              </a:ext>
            </a:extLst>
          </p:cNvPr>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6" name="Line 116">
            <a:extLst>
              <a:ext uri="{FF2B5EF4-FFF2-40B4-BE49-F238E27FC236}">
                <a16:creationId xmlns:a16="http://schemas.microsoft.com/office/drawing/2014/main" id="{1BE82A5D-373E-E122-1E06-9CE6475EB6F6}"/>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7" name="Line 117">
            <a:extLst>
              <a:ext uri="{FF2B5EF4-FFF2-40B4-BE49-F238E27FC236}">
                <a16:creationId xmlns:a16="http://schemas.microsoft.com/office/drawing/2014/main" id="{A4E5F8C1-686C-8546-5785-C8A62780E9ED}"/>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8" name="Line 118">
            <a:extLst>
              <a:ext uri="{FF2B5EF4-FFF2-40B4-BE49-F238E27FC236}">
                <a16:creationId xmlns:a16="http://schemas.microsoft.com/office/drawing/2014/main" id="{866B3CD7-969C-004A-82CA-EAEB15D0DDB1}"/>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39" name="Line 119">
            <a:extLst>
              <a:ext uri="{FF2B5EF4-FFF2-40B4-BE49-F238E27FC236}">
                <a16:creationId xmlns:a16="http://schemas.microsoft.com/office/drawing/2014/main" id="{E37E7635-D93C-A4BA-52C1-645BB85D345F}"/>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40" name="Text Box 120">
            <a:extLst>
              <a:ext uri="{FF2B5EF4-FFF2-40B4-BE49-F238E27FC236}">
                <a16:creationId xmlns:a16="http://schemas.microsoft.com/office/drawing/2014/main" id="{8154B63F-E8D9-B999-8868-BDD774FD1430}"/>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0841" name="Text Box 121">
            <a:extLst>
              <a:ext uri="{FF2B5EF4-FFF2-40B4-BE49-F238E27FC236}">
                <a16:creationId xmlns:a16="http://schemas.microsoft.com/office/drawing/2014/main" id="{CF2BEC4A-219F-92AD-24D2-A7AA2BA1BAD0}"/>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0842" name="Text Box 122">
            <a:extLst>
              <a:ext uri="{FF2B5EF4-FFF2-40B4-BE49-F238E27FC236}">
                <a16:creationId xmlns:a16="http://schemas.microsoft.com/office/drawing/2014/main" id="{391B3308-165A-0C19-5DA8-00B274EE5401}"/>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0843" name="Text Box 123">
            <a:extLst>
              <a:ext uri="{FF2B5EF4-FFF2-40B4-BE49-F238E27FC236}">
                <a16:creationId xmlns:a16="http://schemas.microsoft.com/office/drawing/2014/main" id="{D136FF33-C72A-E9BB-C434-2F84CAAFE4A5}"/>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0844" name="Text Box 124">
            <a:extLst>
              <a:ext uri="{FF2B5EF4-FFF2-40B4-BE49-F238E27FC236}">
                <a16:creationId xmlns:a16="http://schemas.microsoft.com/office/drawing/2014/main" id="{D04D78B4-B56A-D6C4-20D1-21F484C8C182}"/>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0845" name="Text Box 125">
            <a:extLst>
              <a:ext uri="{FF2B5EF4-FFF2-40B4-BE49-F238E27FC236}">
                <a16:creationId xmlns:a16="http://schemas.microsoft.com/office/drawing/2014/main" id="{BD4B39A8-0EEA-0E35-C468-A5978926DA4A}"/>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0846" name="Text Box 126">
            <a:extLst>
              <a:ext uri="{FF2B5EF4-FFF2-40B4-BE49-F238E27FC236}">
                <a16:creationId xmlns:a16="http://schemas.microsoft.com/office/drawing/2014/main" id="{79FF3769-0722-0AB3-B89D-4EA1BAE8AFB7}"/>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0847" name="Text Box 127">
            <a:extLst>
              <a:ext uri="{FF2B5EF4-FFF2-40B4-BE49-F238E27FC236}">
                <a16:creationId xmlns:a16="http://schemas.microsoft.com/office/drawing/2014/main" id="{BED2A207-5DE1-5D9E-7DC7-168E14B78378}"/>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0848" name="Text Box 128">
            <a:extLst>
              <a:ext uri="{FF2B5EF4-FFF2-40B4-BE49-F238E27FC236}">
                <a16:creationId xmlns:a16="http://schemas.microsoft.com/office/drawing/2014/main" id="{042EE11C-C121-BEB6-8093-C8FED0827C0C}"/>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0849" name="Text Box 129">
            <a:extLst>
              <a:ext uri="{FF2B5EF4-FFF2-40B4-BE49-F238E27FC236}">
                <a16:creationId xmlns:a16="http://schemas.microsoft.com/office/drawing/2014/main" id="{192D10B2-FA2C-ADDD-A241-A5FA45FA7651}"/>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0850" name="Text Box 130">
            <a:extLst>
              <a:ext uri="{FF2B5EF4-FFF2-40B4-BE49-F238E27FC236}">
                <a16:creationId xmlns:a16="http://schemas.microsoft.com/office/drawing/2014/main" id="{4715C79B-05D9-DDA3-7250-3B7ABAD1320F}"/>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0851" name="Text Box 131">
            <a:extLst>
              <a:ext uri="{FF2B5EF4-FFF2-40B4-BE49-F238E27FC236}">
                <a16:creationId xmlns:a16="http://schemas.microsoft.com/office/drawing/2014/main" id="{64AF50A2-4612-E297-D7C5-B24E26CB41BA}"/>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0852" name="Text Box 132">
            <a:extLst>
              <a:ext uri="{FF2B5EF4-FFF2-40B4-BE49-F238E27FC236}">
                <a16:creationId xmlns:a16="http://schemas.microsoft.com/office/drawing/2014/main" id="{D6D9A4FF-17A2-11F8-D822-A9553DCD6F56}"/>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0853" name="Text Box 133">
            <a:extLst>
              <a:ext uri="{FF2B5EF4-FFF2-40B4-BE49-F238E27FC236}">
                <a16:creationId xmlns:a16="http://schemas.microsoft.com/office/drawing/2014/main" id="{F1790332-1832-3BBD-7446-F64730FDAC33}"/>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0854" name="Text Box 134">
            <a:extLst>
              <a:ext uri="{FF2B5EF4-FFF2-40B4-BE49-F238E27FC236}">
                <a16:creationId xmlns:a16="http://schemas.microsoft.com/office/drawing/2014/main" id="{F6AC5297-F21C-6513-4139-756E3CE0D85A}"/>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0855" name="Text Box 135">
            <a:extLst>
              <a:ext uri="{FF2B5EF4-FFF2-40B4-BE49-F238E27FC236}">
                <a16:creationId xmlns:a16="http://schemas.microsoft.com/office/drawing/2014/main" id="{FCC8BBE5-9A67-9152-E906-07F0ADE733FA}"/>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0856" name="Text Box 136">
            <a:extLst>
              <a:ext uri="{FF2B5EF4-FFF2-40B4-BE49-F238E27FC236}">
                <a16:creationId xmlns:a16="http://schemas.microsoft.com/office/drawing/2014/main" id="{4992252E-EE34-5606-BE9C-D377D4080AF5}"/>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0857" name="Text Box 137">
            <a:extLst>
              <a:ext uri="{FF2B5EF4-FFF2-40B4-BE49-F238E27FC236}">
                <a16:creationId xmlns:a16="http://schemas.microsoft.com/office/drawing/2014/main" id="{1DEB0D9F-C1A2-F83C-8245-E4575C7A165B}"/>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0858" name="Text Box 138">
            <a:extLst>
              <a:ext uri="{FF2B5EF4-FFF2-40B4-BE49-F238E27FC236}">
                <a16:creationId xmlns:a16="http://schemas.microsoft.com/office/drawing/2014/main" id="{91D78053-DF90-2DF2-DFC6-F4235501A628}"/>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0859" name="Text Box 139">
            <a:extLst>
              <a:ext uri="{FF2B5EF4-FFF2-40B4-BE49-F238E27FC236}">
                <a16:creationId xmlns:a16="http://schemas.microsoft.com/office/drawing/2014/main" id="{C233B219-D7CC-6F27-A257-80AAD1D2E785}"/>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0860" name="Text Box 140">
            <a:extLst>
              <a:ext uri="{FF2B5EF4-FFF2-40B4-BE49-F238E27FC236}">
                <a16:creationId xmlns:a16="http://schemas.microsoft.com/office/drawing/2014/main" id="{2E522FDA-0E14-0337-E064-FF60A55B51C4}"/>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0861" name="Text Box 141">
            <a:extLst>
              <a:ext uri="{FF2B5EF4-FFF2-40B4-BE49-F238E27FC236}">
                <a16:creationId xmlns:a16="http://schemas.microsoft.com/office/drawing/2014/main" id="{875ACAD1-E5BD-5260-DB54-BD102BFC0547}"/>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0862" name="Text Box 142">
            <a:extLst>
              <a:ext uri="{FF2B5EF4-FFF2-40B4-BE49-F238E27FC236}">
                <a16:creationId xmlns:a16="http://schemas.microsoft.com/office/drawing/2014/main" id="{F2D872C1-CB87-B063-D10A-AE9469E8C9CD}"/>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0863" name="Text Box 143">
            <a:extLst>
              <a:ext uri="{FF2B5EF4-FFF2-40B4-BE49-F238E27FC236}">
                <a16:creationId xmlns:a16="http://schemas.microsoft.com/office/drawing/2014/main" id="{C6ED4FA9-B160-493B-7FDF-306B3FDEBA21}"/>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0864" name="Text Box 144">
            <a:extLst>
              <a:ext uri="{FF2B5EF4-FFF2-40B4-BE49-F238E27FC236}">
                <a16:creationId xmlns:a16="http://schemas.microsoft.com/office/drawing/2014/main" id="{74167637-E81A-1BA2-81C8-CF4D8AC464F3}"/>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0865" name="Text Box 145">
            <a:extLst>
              <a:ext uri="{FF2B5EF4-FFF2-40B4-BE49-F238E27FC236}">
                <a16:creationId xmlns:a16="http://schemas.microsoft.com/office/drawing/2014/main" id="{71E9C831-28AC-7261-7A21-4DE0F8AC374A}"/>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0866" name="Text Box 150">
            <a:extLst>
              <a:ext uri="{FF2B5EF4-FFF2-40B4-BE49-F238E27FC236}">
                <a16:creationId xmlns:a16="http://schemas.microsoft.com/office/drawing/2014/main" id="{C7C265AE-6071-136D-3D8D-AC508E62C1B3}"/>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2" name="Slide Number Placeholder 1">
            <a:extLst>
              <a:ext uri="{FF2B5EF4-FFF2-40B4-BE49-F238E27FC236}">
                <a16:creationId xmlns:a16="http://schemas.microsoft.com/office/drawing/2014/main" id="{96206C39-8DC0-09B5-CB5E-1144CC3BB076}"/>
              </a:ext>
            </a:extLst>
          </p:cNvPr>
          <p:cNvSpPr>
            <a:spLocks noGrp="1"/>
          </p:cNvSpPr>
          <p:nvPr>
            <p:ph type="sldNum" sz="quarter" idx="12"/>
          </p:nvPr>
        </p:nvSpPr>
        <p:spPr/>
        <p:txBody>
          <a:bodyPr/>
          <a:lstStyle/>
          <a:p>
            <a:fld id="{38A5D10B-4D41-4D5F-BDAA-4128BEDC676C}" type="slidenum">
              <a:rPr lang="en-US" altLang="en-US" smtClean="0"/>
              <a:pPr/>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E707C9C-DE48-9A35-979A-75A2C7CE350C}"/>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1747" name="Rectangle 3">
            <a:extLst>
              <a:ext uri="{FF2B5EF4-FFF2-40B4-BE49-F238E27FC236}">
                <a16:creationId xmlns:a16="http://schemas.microsoft.com/office/drawing/2014/main" id="{86262C22-D36C-AB4F-BF8E-A2EB2DAAB1B6}"/>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48" name="Rectangle 4">
            <a:extLst>
              <a:ext uri="{FF2B5EF4-FFF2-40B4-BE49-F238E27FC236}">
                <a16:creationId xmlns:a16="http://schemas.microsoft.com/office/drawing/2014/main" id="{4060BFE6-37BF-6344-5679-F7526B3FF3D5}"/>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49" name="Rectangle 5">
            <a:extLst>
              <a:ext uri="{FF2B5EF4-FFF2-40B4-BE49-F238E27FC236}">
                <a16:creationId xmlns:a16="http://schemas.microsoft.com/office/drawing/2014/main" id="{45112C30-3A05-5059-5EBC-22961029B0F1}"/>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0" name="Rectangle 6">
            <a:extLst>
              <a:ext uri="{FF2B5EF4-FFF2-40B4-BE49-F238E27FC236}">
                <a16:creationId xmlns:a16="http://schemas.microsoft.com/office/drawing/2014/main" id="{17933994-FCDB-CAFF-DBFF-EB81C3C1526A}"/>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1" name="Rectangle 7">
            <a:extLst>
              <a:ext uri="{FF2B5EF4-FFF2-40B4-BE49-F238E27FC236}">
                <a16:creationId xmlns:a16="http://schemas.microsoft.com/office/drawing/2014/main" id="{470AD52D-B0AF-573E-4258-18046D53E6A4}"/>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2" name="Rectangle 8">
            <a:extLst>
              <a:ext uri="{FF2B5EF4-FFF2-40B4-BE49-F238E27FC236}">
                <a16:creationId xmlns:a16="http://schemas.microsoft.com/office/drawing/2014/main" id="{7081C860-CA79-9D4A-5F38-D64F5D454BA2}"/>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3" name="Rectangle 9">
            <a:extLst>
              <a:ext uri="{FF2B5EF4-FFF2-40B4-BE49-F238E27FC236}">
                <a16:creationId xmlns:a16="http://schemas.microsoft.com/office/drawing/2014/main" id="{20AC6CBB-C981-C3A9-C368-B86EE6530F74}"/>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4" name="Rectangle 10">
            <a:extLst>
              <a:ext uri="{FF2B5EF4-FFF2-40B4-BE49-F238E27FC236}">
                <a16:creationId xmlns:a16="http://schemas.microsoft.com/office/drawing/2014/main" id="{A48C5522-B4BD-A0A1-512A-70CE79CA0C88}"/>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5" name="Rectangle 11">
            <a:extLst>
              <a:ext uri="{FF2B5EF4-FFF2-40B4-BE49-F238E27FC236}">
                <a16:creationId xmlns:a16="http://schemas.microsoft.com/office/drawing/2014/main" id="{F86BD101-0300-E579-A959-69AE67875F49}"/>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6" name="Rectangle 12">
            <a:extLst>
              <a:ext uri="{FF2B5EF4-FFF2-40B4-BE49-F238E27FC236}">
                <a16:creationId xmlns:a16="http://schemas.microsoft.com/office/drawing/2014/main" id="{9BF044C6-23CE-4E7D-DC95-2779F42D0CBF}"/>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7" name="Rectangle 13">
            <a:extLst>
              <a:ext uri="{FF2B5EF4-FFF2-40B4-BE49-F238E27FC236}">
                <a16:creationId xmlns:a16="http://schemas.microsoft.com/office/drawing/2014/main" id="{D4EB46E2-D337-1E2F-3F3F-307525206479}"/>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8" name="Rectangle 14">
            <a:extLst>
              <a:ext uri="{FF2B5EF4-FFF2-40B4-BE49-F238E27FC236}">
                <a16:creationId xmlns:a16="http://schemas.microsoft.com/office/drawing/2014/main" id="{8D592BF5-1EEE-135A-3BA7-4E10D330DA07}"/>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9" name="Rectangle 15">
            <a:extLst>
              <a:ext uri="{FF2B5EF4-FFF2-40B4-BE49-F238E27FC236}">
                <a16:creationId xmlns:a16="http://schemas.microsoft.com/office/drawing/2014/main" id="{68EA1B18-679B-7681-13D1-685BA7F0BA86}"/>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0" name="Rectangle 16">
            <a:extLst>
              <a:ext uri="{FF2B5EF4-FFF2-40B4-BE49-F238E27FC236}">
                <a16:creationId xmlns:a16="http://schemas.microsoft.com/office/drawing/2014/main" id="{D828B408-5D83-D85E-71AC-6761ED6DAAF8}"/>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1" name="Rectangle 17">
            <a:extLst>
              <a:ext uri="{FF2B5EF4-FFF2-40B4-BE49-F238E27FC236}">
                <a16:creationId xmlns:a16="http://schemas.microsoft.com/office/drawing/2014/main" id="{987CB37D-6A9E-BA6B-0396-73C8F5640C7E}"/>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2" name="Rectangle 18">
            <a:extLst>
              <a:ext uri="{FF2B5EF4-FFF2-40B4-BE49-F238E27FC236}">
                <a16:creationId xmlns:a16="http://schemas.microsoft.com/office/drawing/2014/main" id="{62ABBFB5-309F-4087-5F67-87B6B7E43699}"/>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3" name="Rectangle 19">
            <a:extLst>
              <a:ext uri="{FF2B5EF4-FFF2-40B4-BE49-F238E27FC236}">
                <a16:creationId xmlns:a16="http://schemas.microsoft.com/office/drawing/2014/main" id="{C1AD7F78-5282-3CF5-501E-BA8E9F782F77}"/>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4" name="Rectangle 20">
            <a:extLst>
              <a:ext uri="{FF2B5EF4-FFF2-40B4-BE49-F238E27FC236}">
                <a16:creationId xmlns:a16="http://schemas.microsoft.com/office/drawing/2014/main" id="{CBAD72C1-E62E-4188-39FA-3E1FE1D0522C}"/>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5" name="Rectangle 21">
            <a:extLst>
              <a:ext uri="{FF2B5EF4-FFF2-40B4-BE49-F238E27FC236}">
                <a16:creationId xmlns:a16="http://schemas.microsoft.com/office/drawing/2014/main" id="{40DBAD1B-0F0E-F650-B056-76F01B59E7C8}"/>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6" name="Rectangle 22">
            <a:extLst>
              <a:ext uri="{FF2B5EF4-FFF2-40B4-BE49-F238E27FC236}">
                <a16:creationId xmlns:a16="http://schemas.microsoft.com/office/drawing/2014/main" id="{883E3ED2-B44D-D54D-BDE7-C3694B423AF7}"/>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7" name="Rectangle 23">
            <a:extLst>
              <a:ext uri="{FF2B5EF4-FFF2-40B4-BE49-F238E27FC236}">
                <a16:creationId xmlns:a16="http://schemas.microsoft.com/office/drawing/2014/main" id="{5BDF02C0-8CC9-5E7A-8024-CE30E28B82AC}"/>
              </a:ext>
            </a:extLst>
          </p:cNvPr>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8" name="Rectangle 24">
            <a:extLst>
              <a:ext uri="{FF2B5EF4-FFF2-40B4-BE49-F238E27FC236}">
                <a16:creationId xmlns:a16="http://schemas.microsoft.com/office/drawing/2014/main" id="{FA4C6A33-FDD5-FADE-7E0B-6C314DF89807}"/>
              </a:ext>
            </a:extLst>
          </p:cNvPr>
          <p:cNvSpPr>
            <a:spLocks noChangeArrowheads="1"/>
          </p:cNvSpPr>
          <p:nvPr/>
        </p:nvSpPr>
        <p:spPr bwMode="auto">
          <a:xfrm>
            <a:off x="4114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9" name="Rectangle 25">
            <a:extLst>
              <a:ext uri="{FF2B5EF4-FFF2-40B4-BE49-F238E27FC236}">
                <a16:creationId xmlns:a16="http://schemas.microsoft.com/office/drawing/2014/main" id="{B30FF62C-FC96-215C-747F-044DE07216B3}"/>
              </a:ext>
            </a:extLst>
          </p:cNvPr>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0" name="Rectangle 26">
            <a:extLst>
              <a:ext uri="{FF2B5EF4-FFF2-40B4-BE49-F238E27FC236}">
                <a16:creationId xmlns:a16="http://schemas.microsoft.com/office/drawing/2014/main" id="{FAC627FE-43B9-8B4A-5377-CCFAA792D42F}"/>
              </a:ext>
            </a:extLst>
          </p:cNvPr>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1" name="Rectangle 27">
            <a:extLst>
              <a:ext uri="{FF2B5EF4-FFF2-40B4-BE49-F238E27FC236}">
                <a16:creationId xmlns:a16="http://schemas.microsoft.com/office/drawing/2014/main" id="{DEE7B468-D7E2-C9E0-4EFA-3E163FAF8628}"/>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2" name="Rectangle 28">
            <a:extLst>
              <a:ext uri="{FF2B5EF4-FFF2-40B4-BE49-F238E27FC236}">
                <a16:creationId xmlns:a16="http://schemas.microsoft.com/office/drawing/2014/main" id="{0AB278CC-687B-37BD-78EF-860723A7ACC8}"/>
              </a:ext>
            </a:extLst>
          </p:cNvPr>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3" name="Rectangle 29">
            <a:extLst>
              <a:ext uri="{FF2B5EF4-FFF2-40B4-BE49-F238E27FC236}">
                <a16:creationId xmlns:a16="http://schemas.microsoft.com/office/drawing/2014/main" id="{19889E5B-2D2D-46ED-99DE-138A1497CBCD}"/>
              </a:ext>
            </a:extLst>
          </p:cNvPr>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4" name="Rectangle 30">
            <a:extLst>
              <a:ext uri="{FF2B5EF4-FFF2-40B4-BE49-F238E27FC236}">
                <a16:creationId xmlns:a16="http://schemas.microsoft.com/office/drawing/2014/main" id="{D8EDC207-8ECC-3845-3354-D48FB0751F67}"/>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5" name="Rectangle 31">
            <a:extLst>
              <a:ext uri="{FF2B5EF4-FFF2-40B4-BE49-F238E27FC236}">
                <a16:creationId xmlns:a16="http://schemas.microsoft.com/office/drawing/2014/main" id="{B921A5FF-A178-D22D-95B0-D596FFBC1A12}"/>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6" name="Rectangle 32">
            <a:extLst>
              <a:ext uri="{FF2B5EF4-FFF2-40B4-BE49-F238E27FC236}">
                <a16:creationId xmlns:a16="http://schemas.microsoft.com/office/drawing/2014/main" id="{46033DEB-7412-7358-8127-B92C01F8FE23}"/>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7" name="Rectangle 33">
            <a:extLst>
              <a:ext uri="{FF2B5EF4-FFF2-40B4-BE49-F238E27FC236}">
                <a16:creationId xmlns:a16="http://schemas.microsoft.com/office/drawing/2014/main" id="{E7162658-DC3D-E64F-01EC-C32E3E2D2BDD}"/>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8" name="Rectangle 34">
            <a:extLst>
              <a:ext uri="{FF2B5EF4-FFF2-40B4-BE49-F238E27FC236}">
                <a16:creationId xmlns:a16="http://schemas.microsoft.com/office/drawing/2014/main" id="{DA8BDD79-654F-005A-3EC1-EBDF2EB29580}"/>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9" name="Rectangle 35">
            <a:extLst>
              <a:ext uri="{FF2B5EF4-FFF2-40B4-BE49-F238E27FC236}">
                <a16:creationId xmlns:a16="http://schemas.microsoft.com/office/drawing/2014/main" id="{628A3ADE-2DD5-6236-4867-3D40E1E0AC32}"/>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0" name="Rectangle 36">
            <a:extLst>
              <a:ext uri="{FF2B5EF4-FFF2-40B4-BE49-F238E27FC236}">
                <a16:creationId xmlns:a16="http://schemas.microsoft.com/office/drawing/2014/main" id="{E0C6BAF2-1342-30F9-CE74-8608BAF391CF}"/>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1" name="Rectangle 37">
            <a:extLst>
              <a:ext uri="{FF2B5EF4-FFF2-40B4-BE49-F238E27FC236}">
                <a16:creationId xmlns:a16="http://schemas.microsoft.com/office/drawing/2014/main" id="{B3D19C44-F460-8325-26D4-A4A3BE023E4A}"/>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2" name="Rectangle 38">
            <a:extLst>
              <a:ext uri="{FF2B5EF4-FFF2-40B4-BE49-F238E27FC236}">
                <a16:creationId xmlns:a16="http://schemas.microsoft.com/office/drawing/2014/main" id="{3DC79F28-3709-F4A0-93F4-9D7F5C117CB8}"/>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3" name="Rectangle 39">
            <a:extLst>
              <a:ext uri="{FF2B5EF4-FFF2-40B4-BE49-F238E27FC236}">
                <a16:creationId xmlns:a16="http://schemas.microsoft.com/office/drawing/2014/main" id="{6CF16C98-E2EC-3064-ADD4-3603CC1F4514}"/>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4" name="Rectangle 40">
            <a:extLst>
              <a:ext uri="{FF2B5EF4-FFF2-40B4-BE49-F238E27FC236}">
                <a16:creationId xmlns:a16="http://schemas.microsoft.com/office/drawing/2014/main" id="{FC5089E6-F8E0-0B33-7082-E040F1535D83}"/>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5" name="Rectangle 41">
            <a:extLst>
              <a:ext uri="{FF2B5EF4-FFF2-40B4-BE49-F238E27FC236}">
                <a16:creationId xmlns:a16="http://schemas.microsoft.com/office/drawing/2014/main" id="{56342E3A-B6B2-A7CC-F20B-5D58BA402928}"/>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6" name="Rectangle 42">
            <a:extLst>
              <a:ext uri="{FF2B5EF4-FFF2-40B4-BE49-F238E27FC236}">
                <a16:creationId xmlns:a16="http://schemas.microsoft.com/office/drawing/2014/main" id="{CCC40ED6-8E32-C0FB-9792-EA53704D4688}"/>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7" name="Rectangle 43">
            <a:extLst>
              <a:ext uri="{FF2B5EF4-FFF2-40B4-BE49-F238E27FC236}">
                <a16:creationId xmlns:a16="http://schemas.microsoft.com/office/drawing/2014/main" id="{51603216-E83E-0CE7-A19F-774B2EBE4070}"/>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8" name="Rectangle 44">
            <a:extLst>
              <a:ext uri="{FF2B5EF4-FFF2-40B4-BE49-F238E27FC236}">
                <a16:creationId xmlns:a16="http://schemas.microsoft.com/office/drawing/2014/main" id="{75872C83-D0CA-72AD-4F06-1B26773D494D}"/>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89" name="Rectangle 45">
            <a:extLst>
              <a:ext uri="{FF2B5EF4-FFF2-40B4-BE49-F238E27FC236}">
                <a16:creationId xmlns:a16="http://schemas.microsoft.com/office/drawing/2014/main" id="{087DA8B9-184D-720F-A5A0-011D864D31AD}"/>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0" name="Rectangle 46">
            <a:extLst>
              <a:ext uri="{FF2B5EF4-FFF2-40B4-BE49-F238E27FC236}">
                <a16:creationId xmlns:a16="http://schemas.microsoft.com/office/drawing/2014/main" id="{4E2CEE8F-03FA-B889-32CC-64982AD912A4}"/>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1" name="Rectangle 47">
            <a:extLst>
              <a:ext uri="{FF2B5EF4-FFF2-40B4-BE49-F238E27FC236}">
                <a16:creationId xmlns:a16="http://schemas.microsoft.com/office/drawing/2014/main" id="{CC1DC5D4-D331-7202-298E-0E7BDD2FAB28}"/>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2" name="Rectangle 48">
            <a:extLst>
              <a:ext uri="{FF2B5EF4-FFF2-40B4-BE49-F238E27FC236}">
                <a16:creationId xmlns:a16="http://schemas.microsoft.com/office/drawing/2014/main" id="{2D951CD8-08A1-7930-6FEC-D7F116A72F52}"/>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3" name="Rectangle 49">
            <a:extLst>
              <a:ext uri="{FF2B5EF4-FFF2-40B4-BE49-F238E27FC236}">
                <a16:creationId xmlns:a16="http://schemas.microsoft.com/office/drawing/2014/main" id="{79074D39-C8ED-D52D-1450-A913FBFF4103}"/>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4" name="Rectangle 50">
            <a:extLst>
              <a:ext uri="{FF2B5EF4-FFF2-40B4-BE49-F238E27FC236}">
                <a16:creationId xmlns:a16="http://schemas.microsoft.com/office/drawing/2014/main" id="{47AA5DAF-33C1-2CD0-31C0-5F78A8928F02}"/>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5" name="Rectangle 51">
            <a:extLst>
              <a:ext uri="{FF2B5EF4-FFF2-40B4-BE49-F238E27FC236}">
                <a16:creationId xmlns:a16="http://schemas.microsoft.com/office/drawing/2014/main" id="{16CA24FF-67EA-0326-6837-1F77896E7379}"/>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6" name="Rectangle 52">
            <a:extLst>
              <a:ext uri="{FF2B5EF4-FFF2-40B4-BE49-F238E27FC236}">
                <a16:creationId xmlns:a16="http://schemas.microsoft.com/office/drawing/2014/main" id="{AFF59172-0D8A-EE23-91B8-C2818D1CEC6B}"/>
              </a:ext>
            </a:extLst>
          </p:cNvPr>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7" name="Rectangle 53">
            <a:extLst>
              <a:ext uri="{FF2B5EF4-FFF2-40B4-BE49-F238E27FC236}">
                <a16:creationId xmlns:a16="http://schemas.microsoft.com/office/drawing/2014/main" id="{03E87599-808C-5FF2-9B96-13B1261199A2}"/>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8" name="Rectangle 54">
            <a:extLst>
              <a:ext uri="{FF2B5EF4-FFF2-40B4-BE49-F238E27FC236}">
                <a16:creationId xmlns:a16="http://schemas.microsoft.com/office/drawing/2014/main" id="{458D1BA5-F022-5F3C-51AB-C6E968FB2D2F}"/>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99" name="Rectangle 55">
            <a:extLst>
              <a:ext uri="{FF2B5EF4-FFF2-40B4-BE49-F238E27FC236}">
                <a16:creationId xmlns:a16="http://schemas.microsoft.com/office/drawing/2014/main" id="{A07E81D0-1EE8-23F1-9B38-FA6E26171A3D}"/>
              </a:ext>
            </a:extLst>
          </p:cNvPr>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800" name="Rectangle 56">
            <a:extLst>
              <a:ext uri="{FF2B5EF4-FFF2-40B4-BE49-F238E27FC236}">
                <a16:creationId xmlns:a16="http://schemas.microsoft.com/office/drawing/2014/main" id="{AC3096E2-A059-945F-1BA1-26B618FF5011}"/>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801" name="Rectangle 57">
            <a:extLst>
              <a:ext uri="{FF2B5EF4-FFF2-40B4-BE49-F238E27FC236}">
                <a16:creationId xmlns:a16="http://schemas.microsoft.com/office/drawing/2014/main" id="{61E54195-C2C5-AED2-C1DE-5C100A6AFBB8}"/>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802" name="Line 58">
            <a:extLst>
              <a:ext uri="{FF2B5EF4-FFF2-40B4-BE49-F238E27FC236}">
                <a16:creationId xmlns:a16="http://schemas.microsoft.com/office/drawing/2014/main" id="{F74BECC0-1D53-024A-6B12-3DA9CE83EE4C}"/>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3" name="Line 59">
            <a:extLst>
              <a:ext uri="{FF2B5EF4-FFF2-40B4-BE49-F238E27FC236}">
                <a16:creationId xmlns:a16="http://schemas.microsoft.com/office/drawing/2014/main" id="{2B76ECD5-F45B-003C-AE70-75BEEE7E2C72}"/>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4" name="Line 60">
            <a:extLst>
              <a:ext uri="{FF2B5EF4-FFF2-40B4-BE49-F238E27FC236}">
                <a16:creationId xmlns:a16="http://schemas.microsoft.com/office/drawing/2014/main" id="{1F2D406A-140C-4389-296D-D53EE512C191}"/>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5" name="Line 61">
            <a:extLst>
              <a:ext uri="{FF2B5EF4-FFF2-40B4-BE49-F238E27FC236}">
                <a16:creationId xmlns:a16="http://schemas.microsoft.com/office/drawing/2014/main" id="{33377432-27F3-DF3D-2C41-8F911F35C418}"/>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6" name="Line 62">
            <a:extLst>
              <a:ext uri="{FF2B5EF4-FFF2-40B4-BE49-F238E27FC236}">
                <a16:creationId xmlns:a16="http://schemas.microsoft.com/office/drawing/2014/main" id="{A2F20564-B2EE-245B-A7BC-F638C0544712}"/>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7" name="Line 63">
            <a:extLst>
              <a:ext uri="{FF2B5EF4-FFF2-40B4-BE49-F238E27FC236}">
                <a16:creationId xmlns:a16="http://schemas.microsoft.com/office/drawing/2014/main" id="{9041F92D-3F7D-7FAF-D4F2-592614843C93}"/>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8" name="Line 64">
            <a:extLst>
              <a:ext uri="{FF2B5EF4-FFF2-40B4-BE49-F238E27FC236}">
                <a16:creationId xmlns:a16="http://schemas.microsoft.com/office/drawing/2014/main" id="{4A36B3F3-EC61-B7AB-8B2B-48CBE319D6A9}"/>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9" name="Line 65">
            <a:extLst>
              <a:ext uri="{FF2B5EF4-FFF2-40B4-BE49-F238E27FC236}">
                <a16:creationId xmlns:a16="http://schemas.microsoft.com/office/drawing/2014/main" id="{BD8035CF-5C8B-587C-7A9E-CFCB205FFE2E}"/>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0" name="Line 66">
            <a:extLst>
              <a:ext uri="{FF2B5EF4-FFF2-40B4-BE49-F238E27FC236}">
                <a16:creationId xmlns:a16="http://schemas.microsoft.com/office/drawing/2014/main" id="{F36FE17E-FCB8-C685-E3BE-AA354D123837}"/>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1" name="Line 67">
            <a:extLst>
              <a:ext uri="{FF2B5EF4-FFF2-40B4-BE49-F238E27FC236}">
                <a16:creationId xmlns:a16="http://schemas.microsoft.com/office/drawing/2014/main" id="{1DE7E2C0-9DD9-50C6-B434-D2EBEC4B2D7E}"/>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2" name="Line 68">
            <a:extLst>
              <a:ext uri="{FF2B5EF4-FFF2-40B4-BE49-F238E27FC236}">
                <a16:creationId xmlns:a16="http://schemas.microsoft.com/office/drawing/2014/main" id="{B3CB7577-AAFE-AC68-ECF1-653466574D22}"/>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3" name="Line 69">
            <a:extLst>
              <a:ext uri="{FF2B5EF4-FFF2-40B4-BE49-F238E27FC236}">
                <a16:creationId xmlns:a16="http://schemas.microsoft.com/office/drawing/2014/main" id="{E600E9BD-CC68-7BA6-BF5A-669B92DBBE03}"/>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4" name="Line 70">
            <a:extLst>
              <a:ext uri="{FF2B5EF4-FFF2-40B4-BE49-F238E27FC236}">
                <a16:creationId xmlns:a16="http://schemas.microsoft.com/office/drawing/2014/main" id="{1A198F32-7EAF-64DB-67D2-2EB0DB2A85F5}"/>
              </a:ext>
            </a:extLst>
          </p:cNvPr>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5" name="Line 71">
            <a:extLst>
              <a:ext uri="{FF2B5EF4-FFF2-40B4-BE49-F238E27FC236}">
                <a16:creationId xmlns:a16="http://schemas.microsoft.com/office/drawing/2014/main" id="{96E1743C-311C-02FB-4269-41E73FB8B870}"/>
              </a:ext>
            </a:extLst>
          </p:cNvPr>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6" name="Line 72">
            <a:extLst>
              <a:ext uri="{FF2B5EF4-FFF2-40B4-BE49-F238E27FC236}">
                <a16:creationId xmlns:a16="http://schemas.microsoft.com/office/drawing/2014/main" id="{E0726E05-0617-3173-6631-1ED1D9825F0F}"/>
              </a:ext>
            </a:extLst>
          </p:cNvPr>
          <p:cNvSpPr>
            <a:spLocks noChangeShapeType="1"/>
          </p:cNvSpPr>
          <p:nvPr/>
        </p:nvSpPr>
        <p:spPr bwMode="auto">
          <a:xfrm>
            <a:off x="39624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7" name="Line 73">
            <a:extLst>
              <a:ext uri="{FF2B5EF4-FFF2-40B4-BE49-F238E27FC236}">
                <a16:creationId xmlns:a16="http://schemas.microsoft.com/office/drawing/2014/main" id="{278BD6C9-089E-C233-A472-AFEE8BA36BD5}"/>
              </a:ext>
            </a:extLst>
          </p:cNvPr>
          <p:cNvSpPr>
            <a:spLocks noChangeShapeType="1"/>
          </p:cNvSpPr>
          <p:nvPr/>
        </p:nvSpPr>
        <p:spPr bwMode="auto">
          <a:xfrm>
            <a:off x="3962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8" name="Line 74">
            <a:extLst>
              <a:ext uri="{FF2B5EF4-FFF2-40B4-BE49-F238E27FC236}">
                <a16:creationId xmlns:a16="http://schemas.microsoft.com/office/drawing/2014/main" id="{392B886A-A8F2-68CA-6384-35AE6D1F5D91}"/>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9" name="Line 75">
            <a:extLst>
              <a:ext uri="{FF2B5EF4-FFF2-40B4-BE49-F238E27FC236}">
                <a16:creationId xmlns:a16="http://schemas.microsoft.com/office/drawing/2014/main" id="{6381CF72-C924-CB08-BCC6-FB7F1A9833C6}"/>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0" name="Line 76">
            <a:extLst>
              <a:ext uri="{FF2B5EF4-FFF2-40B4-BE49-F238E27FC236}">
                <a16:creationId xmlns:a16="http://schemas.microsoft.com/office/drawing/2014/main" id="{5262925E-E9FD-8C35-0E92-DBC9F802230B}"/>
              </a:ext>
            </a:extLst>
          </p:cNvPr>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1" name="Line 77">
            <a:extLst>
              <a:ext uri="{FF2B5EF4-FFF2-40B4-BE49-F238E27FC236}">
                <a16:creationId xmlns:a16="http://schemas.microsoft.com/office/drawing/2014/main" id="{0ADC0118-4871-6BB1-7AEF-B2CA68DA357F}"/>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2" name="Line 78">
            <a:extLst>
              <a:ext uri="{FF2B5EF4-FFF2-40B4-BE49-F238E27FC236}">
                <a16:creationId xmlns:a16="http://schemas.microsoft.com/office/drawing/2014/main" id="{72241004-1AE3-6F5E-306B-FA30E08650FE}"/>
              </a:ext>
            </a:extLst>
          </p:cNvPr>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3" name="Line 79">
            <a:extLst>
              <a:ext uri="{FF2B5EF4-FFF2-40B4-BE49-F238E27FC236}">
                <a16:creationId xmlns:a16="http://schemas.microsoft.com/office/drawing/2014/main" id="{68BE3662-7A0F-2B88-9973-6E4CF12578E5}"/>
              </a:ext>
            </a:extLst>
          </p:cNvPr>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4" name="Line 80">
            <a:extLst>
              <a:ext uri="{FF2B5EF4-FFF2-40B4-BE49-F238E27FC236}">
                <a16:creationId xmlns:a16="http://schemas.microsoft.com/office/drawing/2014/main" id="{6ACF6E18-E5DA-DF75-4275-688AEA513268}"/>
              </a:ext>
            </a:extLst>
          </p:cNvPr>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5" name="Line 81">
            <a:extLst>
              <a:ext uri="{FF2B5EF4-FFF2-40B4-BE49-F238E27FC236}">
                <a16:creationId xmlns:a16="http://schemas.microsoft.com/office/drawing/2014/main" id="{26254EF6-AC99-0B9B-88FA-9B407CA68777}"/>
              </a:ext>
            </a:extLst>
          </p:cNvPr>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6" name="Line 82">
            <a:extLst>
              <a:ext uri="{FF2B5EF4-FFF2-40B4-BE49-F238E27FC236}">
                <a16:creationId xmlns:a16="http://schemas.microsoft.com/office/drawing/2014/main" id="{75F5CD28-DD16-792D-F431-A4D2AFEF8CEA}"/>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7" name="Line 83">
            <a:extLst>
              <a:ext uri="{FF2B5EF4-FFF2-40B4-BE49-F238E27FC236}">
                <a16:creationId xmlns:a16="http://schemas.microsoft.com/office/drawing/2014/main" id="{5CC975EE-B460-405B-3915-B825D9015B35}"/>
              </a:ext>
            </a:extLst>
          </p:cNvPr>
          <p:cNvSpPr>
            <a:spLocks noChangeShapeType="1"/>
          </p:cNvSpPr>
          <p:nvPr/>
        </p:nvSpPr>
        <p:spPr bwMode="auto">
          <a:xfrm>
            <a:off x="39624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8" name="Line 84">
            <a:extLst>
              <a:ext uri="{FF2B5EF4-FFF2-40B4-BE49-F238E27FC236}">
                <a16:creationId xmlns:a16="http://schemas.microsoft.com/office/drawing/2014/main" id="{09C828F1-A5AF-068E-D8B1-C8ED91C06F14}"/>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9" name="Line 85">
            <a:extLst>
              <a:ext uri="{FF2B5EF4-FFF2-40B4-BE49-F238E27FC236}">
                <a16:creationId xmlns:a16="http://schemas.microsoft.com/office/drawing/2014/main" id="{33D4D24B-4703-5391-D2C0-1A52E9B05CB9}"/>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0" name="Line 86">
            <a:extLst>
              <a:ext uri="{FF2B5EF4-FFF2-40B4-BE49-F238E27FC236}">
                <a16:creationId xmlns:a16="http://schemas.microsoft.com/office/drawing/2014/main" id="{093C94CA-FA7B-7407-92A2-8560E295065E}"/>
              </a:ext>
            </a:extLst>
          </p:cNvPr>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1" name="Line 87">
            <a:extLst>
              <a:ext uri="{FF2B5EF4-FFF2-40B4-BE49-F238E27FC236}">
                <a16:creationId xmlns:a16="http://schemas.microsoft.com/office/drawing/2014/main" id="{8962E52A-B33D-989F-E59C-5F6A9B1250A7}"/>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2" name="Line 88">
            <a:extLst>
              <a:ext uri="{FF2B5EF4-FFF2-40B4-BE49-F238E27FC236}">
                <a16:creationId xmlns:a16="http://schemas.microsoft.com/office/drawing/2014/main" id="{45C16935-39A2-9A9C-63BB-CE39221A7AE9}"/>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3" name="Line 89">
            <a:extLst>
              <a:ext uri="{FF2B5EF4-FFF2-40B4-BE49-F238E27FC236}">
                <a16:creationId xmlns:a16="http://schemas.microsoft.com/office/drawing/2014/main" id="{D4699245-A503-3BB2-88BD-BF9393E9AE4E}"/>
              </a:ext>
            </a:extLst>
          </p:cNvPr>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4" name="Line 90">
            <a:extLst>
              <a:ext uri="{FF2B5EF4-FFF2-40B4-BE49-F238E27FC236}">
                <a16:creationId xmlns:a16="http://schemas.microsoft.com/office/drawing/2014/main" id="{B7908E08-963D-F6A8-87B5-21D05CF045B0}"/>
              </a:ext>
            </a:extLst>
          </p:cNvPr>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5" name="Line 91">
            <a:extLst>
              <a:ext uri="{FF2B5EF4-FFF2-40B4-BE49-F238E27FC236}">
                <a16:creationId xmlns:a16="http://schemas.microsoft.com/office/drawing/2014/main" id="{331A27CB-6C74-6C93-EC39-B1B9AFD07129}"/>
              </a:ext>
            </a:extLst>
          </p:cNvPr>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6" name="Line 92">
            <a:extLst>
              <a:ext uri="{FF2B5EF4-FFF2-40B4-BE49-F238E27FC236}">
                <a16:creationId xmlns:a16="http://schemas.microsoft.com/office/drawing/2014/main" id="{7754156F-B55B-8E91-03FB-669499CF55D4}"/>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7" name="Line 93">
            <a:extLst>
              <a:ext uri="{FF2B5EF4-FFF2-40B4-BE49-F238E27FC236}">
                <a16:creationId xmlns:a16="http://schemas.microsoft.com/office/drawing/2014/main" id="{6551899C-1090-2251-3C0D-5BA487461DA0}"/>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8" name="Line 94">
            <a:extLst>
              <a:ext uri="{FF2B5EF4-FFF2-40B4-BE49-F238E27FC236}">
                <a16:creationId xmlns:a16="http://schemas.microsoft.com/office/drawing/2014/main" id="{00A7F324-3BBB-222B-80EE-213B41A910F1}"/>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9" name="Line 95">
            <a:extLst>
              <a:ext uri="{FF2B5EF4-FFF2-40B4-BE49-F238E27FC236}">
                <a16:creationId xmlns:a16="http://schemas.microsoft.com/office/drawing/2014/main" id="{E9C242E4-2013-DC04-773C-31B752AC872F}"/>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40" name="Line 96">
            <a:extLst>
              <a:ext uri="{FF2B5EF4-FFF2-40B4-BE49-F238E27FC236}">
                <a16:creationId xmlns:a16="http://schemas.microsoft.com/office/drawing/2014/main" id="{ABA74D77-81A5-FCB6-548C-D790C06869A8}"/>
              </a:ext>
            </a:extLst>
          </p:cNvPr>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41" name="Line 97">
            <a:extLst>
              <a:ext uri="{FF2B5EF4-FFF2-40B4-BE49-F238E27FC236}">
                <a16:creationId xmlns:a16="http://schemas.microsoft.com/office/drawing/2014/main" id="{97BDAA3E-1873-5776-3648-414CB60084F6}"/>
              </a:ext>
            </a:extLst>
          </p:cNvPr>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42" name="Line 98">
            <a:extLst>
              <a:ext uri="{FF2B5EF4-FFF2-40B4-BE49-F238E27FC236}">
                <a16:creationId xmlns:a16="http://schemas.microsoft.com/office/drawing/2014/main" id="{AD1F2743-7740-A48D-1958-5D297AC28B9C}"/>
              </a:ext>
            </a:extLst>
          </p:cNvPr>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43" name="Line 99">
            <a:extLst>
              <a:ext uri="{FF2B5EF4-FFF2-40B4-BE49-F238E27FC236}">
                <a16:creationId xmlns:a16="http://schemas.microsoft.com/office/drawing/2014/main" id="{53047964-0232-8386-6CB8-9A5B2FC06E77}"/>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44" name="Line 100">
            <a:extLst>
              <a:ext uri="{FF2B5EF4-FFF2-40B4-BE49-F238E27FC236}">
                <a16:creationId xmlns:a16="http://schemas.microsoft.com/office/drawing/2014/main" id="{61D90F70-65BB-40FE-27C0-ED1DDDD62D1C}"/>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45" name="Line 101">
            <a:extLst>
              <a:ext uri="{FF2B5EF4-FFF2-40B4-BE49-F238E27FC236}">
                <a16:creationId xmlns:a16="http://schemas.microsoft.com/office/drawing/2014/main" id="{3F315238-07A1-DB84-2506-2AAAFC487BD8}"/>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46" name="Line 102">
            <a:extLst>
              <a:ext uri="{FF2B5EF4-FFF2-40B4-BE49-F238E27FC236}">
                <a16:creationId xmlns:a16="http://schemas.microsoft.com/office/drawing/2014/main" id="{EEC865D3-A207-E379-98D0-667851493E7F}"/>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47" name="Line 103">
            <a:extLst>
              <a:ext uri="{FF2B5EF4-FFF2-40B4-BE49-F238E27FC236}">
                <a16:creationId xmlns:a16="http://schemas.microsoft.com/office/drawing/2014/main" id="{CBF5F0A9-864F-78A8-CE2E-2F2D3D209EA0}"/>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48" name="Rectangle 104">
            <a:extLst>
              <a:ext uri="{FF2B5EF4-FFF2-40B4-BE49-F238E27FC236}">
                <a16:creationId xmlns:a16="http://schemas.microsoft.com/office/drawing/2014/main" id="{8F7BF808-0509-82AB-D73E-91F8C7EB3A56}"/>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849" name="Rectangle 105">
            <a:extLst>
              <a:ext uri="{FF2B5EF4-FFF2-40B4-BE49-F238E27FC236}">
                <a16:creationId xmlns:a16="http://schemas.microsoft.com/office/drawing/2014/main" id="{F4E3A28B-FDA3-BB40-CC6A-0BA4980C5BD4}"/>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850" name="Rectangle 106">
            <a:extLst>
              <a:ext uri="{FF2B5EF4-FFF2-40B4-BE49-F238E27FC236}">
                <a16:creationId xmlns:a16="http://schemas.microsoft.com/office/drawing/2014/main" id="{068D9535-4495-9228-528E-FDAD00F04F20}"/>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851" name="Rectangle 107">
            <a:extLst>
              <a:ext uri="{FF2B5EF4-FFF2-40B4-BE49-F238E27FC236}">
                <a16:creationId xmlns:a16="http://schemas.microsoft.com/office/drawing/2014/main" id="{DF97EA1C-4666-F63A-B339-EB2B2D8A1AD1}"/>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852" name="Line 108">
            <a:extLst>
              <a:ext uri="{FF2B5EF4-FFF2-40B4-BE49-F238E27FC236}">
                <a16:creationId xmlns:a16="http://schemas.microsoft.com/office/drawing/2014/main" id="{EB1A1366-6E34-DF5A-D64A-7A41CA96C1AE}"/>
              </a:ext>
            </a:extLst>
          </p:cNvPr>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53" name="Line 109">
            <a:extLst>
              <a:ext uri="{FF2B5EF4-FFF2-40B4-BE49-F238E27FC236}">
                <a16:creationId xmlns:a16="http://schemas.microsoft.com/office/drawing/2014/main" id="{50689755-D215-2A4B-CC75-BDEE941F4360}"/>
              </a:ext>
            </a:extLst>
          </p:cNvPr>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54" name="Line 110">
            <a:extLst>
              <a:ext uri="{FF2B5EF4-FFF2-40B4-BE49-F238E27FC236}">
                <a16:creationId xmlns:a16="http://schemas.microsoft.com/office/drawing/2014/main" id="{A30F4F8E-8A90-797A-B274-BB887917F2C4}"/>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55" name="Line 111">
            <a:extLst>
              <a:ext uri="{FF2B5EF4-FFF2-40B4-BE49-F238E27FC236}">
                <a16:creationId xmlns:a16="http://schemas.microsoft.com/office/drawing/2014/main" id="{FD307D59-1427-2619-6319-DC6CD0DBABA2}"/>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56" name="Line 112">
            <a:extLst>
              <a:ext uri="{FF2B5EF4-FFF2-40B4-BE49-F238E27FC236}">
                <a16:creationId xmlns:a16="http://schemas.microsoft.com/office/drawing/2014/main" id="{6375EE47-2583-4E72-72A9-EC6E97F293D7}"/>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57" name="Line 113">
            <a:extLst>
              <a:ext uri="{FF2B5EF4-FFF2-40B4-BE49-F238E27FC236}">
                <a16:creationId xmlns:a16="http://schemas.microsoft.com/office/drawing/2014/main" id="{82671256-2EC7-CE47-4F73-C62D1AF4C450}"/>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58" name="Line 114">
            <a:extLst>
              <a:ext uri="{FF2B5EF4-FFF2-40B4-BE49-F238E27FC236}">
                <a16:creationId xmlns:a16="http://schemas.microsoft.com/office/drawing/2014/main" id="{AB997EAD-6A43-1DB7-D504-B3A99CE37687}"/>
              </a:ext>
            </a:extLst>
          </p:cNvPr>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59" name="Line 115">
            <a:extLst>
              <a:ext uri="{FF2B5EF4-FFF2-40B4-BE49-F238E27FC236}">
                <a16:creationId xmlns:a16="http://schemas.microsoft.com/office/drawing/2014/main" id="{760F10F6-DBB8-7E64-7AB0-9E327A84CC5F}"/>
              </a:ext>
            </a:extLst>
          </p:cNvPr>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60" name="Line 116">
            <a:extLst>
              <a:ext uri="{FF2B5EF4-FFF2-40B4-BE49-F238E27FC236}">
                <a16:creationId xmlns:a16="http://schemas.microsoft.com/office/drawing/2014/main" id="{0DA171F8-36E5-FF58-7410-07577310558F}"/>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61" name="Line 117">
            <a:extLst>
              <a:ext uri="{FF2B5EF4-FFF2-40B4-BE49-F238E27FC236}">
                <a16:creationId xmlns:a16="http://schemas.microsoft.com/office/drawing/2014/main" id="{CE8D573B-F3D5-CB91-E9E5-AFC6E9DFA344}"/>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62" name="Line 118">
            <a:extLst>
              <a:ext uri="{FF2B5EF4-FFF2-40B4-BE49-F238E27FC236}">
                <a16:creationId xmlns:a16="http://schemas.microsoft.com/office/drawing/2014/main" id="{27FEC310-13A1-E7D7-1EB2-5514B3F0F317}"/>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63" name="Line 119">
            <a:extLst>
              <a:ext uri="{FF2B5EF4-FFF2-40B4-BE49-F238E27FC236}">
                <a16:creationId xmlns:a16="http://schemas.microsoft.com/office/drawing/2014/main" id="{41693ED7-64C3-870B-19DE-A5D0D37BA4A7}"/>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64" name="Text Box 120">
            <a:extLst>
              <a:ext uri="{FF2B5EF4-FFF2-40B4-BE49-F238E27FC236}">
                <a16:creationId xmlns:a16="http://schemas.microsoft.com/office/drawing/2014/main" id="{E45FACA4-0FB8-B9AD-0907-AAF053F8FA21}"/>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1865" name="Text Box 121">
            <a:extLst>
              <a:ext uri="{FF2B5EF4-FFF2-40B4-BE49-F238E27FC236}">
                <a16:creationId xmlns:a16="http://schemas.microsoft.com/office/drawing/2014/main" id="{52B14D81-90D4-018C-167D-C80848609E82}"/>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1866" name="Text Box 122">
            <a:extLst>
              <a:ext uri="{FF2B5EF4-FFF2-40B4-BE49-F238E27FC236}">
                <a16:creationId xmlns:a16="http://schemas.microsoft.com/office/drawing/2014/main" id="{02F79209-DAD1-6573-E86E-6FA130D18F40}"/>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1867" name="Text Box 123">
            <a:extLst>
              <a:ext uri="{FF2B5EF4-FFF2-40B4-BE49-F238E27FC236}">
                <a16:creationId xmlns:a16="http://schemas.microsoft.com/office/drawing/2014/main" id="{EF0C85D9-387B-02CE-E559-60F639ED3141}"/>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1868" name="Text Box 124">
            <a:extLst>
              <a:ext uri="{FF2B5EF4-FFF2-40B4-BE49-F238E27FC236}">
                <a16:creationId xmlns:a16="http://schemas.microsoft.com/office/drawing/2014/main" id="{0477A380-4B2E-6FD2-9469-1F8F75CF3BDD}"/>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1869" name="Text Box 125">
            <a:extLst>
              <a:ext uri="{FF2B5EF4-FFF2-40B4-BE49-F238E27FC236}">
                <a16:creationId xmlns:a16="http://schemas.microsoft.com/office/drawing/2014/main" id="{8380A8A0-515A-9364-E11F-F395ACEF3A83}"/>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1870" name="Text Box 126">
            <a:extLst>
              <a:ext uri="{FF2B5EF4-FFF2-40B4-BE49-F238E27FC236}">
                <a16:creationId xmlns:a16="http://schemas.microsoft.com/office/drawing/2014/main" id="{A79F8FEC-5AF6-1948-0D6D-49D065E1401D}"/>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1871" name="Text Box 127">
            <a:extLst>
              <a:ext uri="{FF2B5EF4-FFF2-40B4-BE49-F238E27FC236}">
                <a16:creationId xmlns:a16="http://schemas.microsoft.com/office/drawing/2014/main" id="{9D83D1E0-212A-B9D0-F79B-F237714B09BB}"/>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1872" name="Text Box 128">
            <a:extLst>
              <a:ext uri="{FF2B5EF4-FFF2-40B4-BE49-F238E27FC236}">
                <a16:creationId xmlns:a16="http://schemas.microsoft.com/office/drawing/2014/main" id="{6B39E0B4-D65E-8480-A7E5-BB36ADB3871A}"/>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1873" name="Text Box 129">
            <a:extLst>
              <a:ext uri="{FF2B5EF4-FFF2-40B4-BE49-F238E27FC236}">
                <a16:creationId xmlns:a16="http://schemas.microsoft.com/office/drawing/2014/main" id="{5A067176-2DD5-F319-5726-12B033D2835F}"/>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1874" name="Text Box 130">
            <a:extLst>
              <a:ext uri="{FF2B5EF4-FFF2-40B4-BE49-F238E27FC236}">
                <a16:creationId xmlns:a16="http://schemas.microsoft.com/office/drawing/2014/main" id="{7BE19D78-2131-BDF3-8A8A-11369CD7CAD4}"/>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1875" name="Text Box 131">
            <a:extLst>
              <a:ext uri="{FF2B5EF4-FFF2-40B4-BE49-F238E27FC236}">
                <a16:creationId xmlns:a16="http://schemas.microsoft.com/office/drawing/2014/main" id="{8CD12139-B35D-C224-76B2-6AFDDA584344}"/>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1876" name="Text Box 132">
            <a:extLst>
              <a:ext uri="{FF2B5EF4-FFF2-40B4-BE49-F238E27FC236}">
                <a16:creationId xmlns:a16="http://schemas.microsoft.com/office/drawing/2014/main" id="{C8F9DC1C-5EE2-948E-D50A-BE532487318C}"/>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1877" name="Text Box 133">
            <a:extLst>
              <a:ext uri="{FF2B5EF4-FFF2-40B4-BE49-F238E27FC236}">
                <a16:creationId xmlns:a16="http://schemas.microsoft.com/office/drawing/2014/main" id="{3C24B0FF-3A42-CB49-3FE2-9934CC732167}"/>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1878" name="Text Box 134">
            <a:extLst>
              <a:ext uri="{FF2B5EF4-FFF2-40B4-BE49-F238E27FC236}">
                <a16:creationId xmlns:a16="http://schemas.microsoft.com/office/drawing/2014/main" id="{09251B5B-185E-1A54-654C-AC8BE95CCA4B}"/>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1879" name="Text Box 135">
            <a:extLst>
              <a:ext uri="{FF2B5EF4-FFF2-40B4-BE49-F238E27FC236}">
                <a16:creationId xmlns:a16="http://schemas.microsoft.com/office/drawing/2014/main" id="{7C6793A2-2AE3-668A-3263-9FA0273A75BF}"/>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1880" name="Text Box 136">
            <a:extLst>
              <a:ext uri="{FF2B5EF4-FFF2-40B4-BE49-F238E27FC236}">
                <a16:creationId xmlns:a16="http://schemas.microsoft.com/office/drawing/2014/main" id="{FAF1D4FD-7232-9828-E797-4735C33ABED7}"/>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1881" name="Text Box 137">
            <a:extLst>
              <a:ext uri="{FF2B5EF4-FFF2-40B4-BE49-F238E27FC236}">
                <a16:creationId xmlns:a16="http://schemas.microsoft.com/office/drawing/2014/main" id="{B0297017-94EC-535E-0578-2805E31393AD}"/>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1882" name="Text Box 138">
            <a:extLst>
              <a:ext uri="{FF2B5EF4-FFF2-40B4-BE49-F238E27FC236}">
                <a16:creationId xmlns:a16="http://schemas.microsoft.com/office/drawing/2014/main" id="{D80913AF-861F-98C9-5F7B-8A41CB93FAE0}"/>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1883" name="Text Box 139">
            <a:extLst>
              <a:ext uri="{FF2B5EF4-FFF2-40B4-BE49-F238E27FC236}">
                <a16:creationId xmlns:a16="http://schemas.microsoft.com/office/drawing/2014/main" id="{1C065FAA-F239-C9E4-6918-AB8E40E2B08A}"/>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1884" name="Text Box 140">
            <a:extLst>
              <a:ext uri="{FF2B5EF4-FFF2-40B4-BE49-F238E27FC236}">
                <a16:creationId xmlns:a16="http://schemas.microsoft.com/office/drawing/2014/main" id="{44673370-E15F-FBB6-A911-0C53EBDDBCDC}"/>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1885" name="Text Box 141">
            <a:extLst>
              <a:ext uri="{FF2B5EF4-FFF2-40B4-BE49-F238E27FC236}">
                <a16:creationId xmlns:a16="http://schemas.microsoft.com/office/drawing/2014/main" id="{A5B30B79-3ED4-78AC-C66C-B95C0B08FCA6}"/>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1886" name="Text Box 142">
            <a:extLst>
              <a:ext uri="{FF2B5EF4-FFF2-40B4-BE49-F238E27FC236}">
                <a16:creationId xmlns:a16="http://schemas.microsoft.com/office/drawing/2014/main" id="{CEC45B36-3146-881D-84D4-16D6B451A45B}"/>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1887" name="Text Box 143">
            <a:extLst>
              <a:ext uri="{FF2B5EF4-FFF2-40B4-BE49-F238E27FC236}">
                <a16:creationId xmlns:a16="http://schemas.microsoft.com/office/drawing/2014/main" id="{EC73DBDC-DFC1-3B95-32D5-309D2FE786D6}"/>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1888" name="Text Box 144">
            <a:extLst>
              <a:ext uri="{FF2B5EF4-FFF2-40B4-BE49-F238E27FC236}">
                <a16:creationId xmlns:a16="http://schemas.microsoft.com/office/drawing/2014/main" id="{ABED7EFF-1738-E40C-BECD-2A3AF89A1738}"/>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1889" name="Text Box 145">
            <a:extLst>
              <a:ext uri="{FF2B5EF4-FFF2-40B4-BE49-F238E27FC236}">
                <a16:creationId xmlns:a16="http://schemas.microsoft.com/office/drawing/2014/main" id="{C8A234DB-EA46-28AB-B38A-C8B30E8E2758}"/>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1890" name="Text Box 150">
            <a:extLst>
              <a:ext uri="{FF2B5EF4-FFF2-40B4-BE49-F238E27FC236}">
                <a16:creationId xmlns:a16="http://schemas.microsoft.com/office/drawing/2014/main" id="{ED5A448B-AC60-3A8D-D0CA-A96C1F56C5A7}"/>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31891" name="Text Box 151">
            <a:extLst>
              <a:ext uri="{FF2B5EF4-FFF2-40B4-BE49-F238E27FC236}">
                <a16:creationId xmlns:a16="http://schemas.microsoft.com/office/drawing/2014/main" id="{D4F10D03-6648-D0A7-BA05-1F99F88E1993}"/>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2" name="Slide Number Placeholder 1">
            <a:extLst>
              <a:ext uri="{FF2B5EF4-FFF2-40B4-BE49-F238E27FC236}">
                <a16:creationId xmlns:a16="http://schemas.microsoft.com/office/drawing/2014/main" id="{CE7FAB18-7613-1574-51D4-C586953B4616}"/>
              </a:ext>
            </a:extLst>
          </p:cNvPr>
          <p:cNvSpPr>
            <a:spLocks noGrp="1"/>
          </p:cNvSpPr>
          <p:nvPr>
            <p:ph type="sldNum" sz="quarter" idx="12"/>
          </p:nvPr>
        </p:nvSpPr>
        <p:spPr/>
        <p:txBody>
          <a:bodyPr/>
          <a:lstStyle/>
          <a:p>
            <a:fld id="{38A5D10B-4D41-4D5F-BDAA-4128BEDC676C}" type="slidenum">
              <a:rPr lang="en-US" altLang="en-US" smtClean="0"/>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39A74A6-62F5-E7F6-BAB0-3B3FC51DBA74}"/>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2771" name="Rectangle 3">
            <a:extLst>
              <a:ext uri="{FF2B5EF4-FFF2-40B4-BE49-F238E27FC236}">
                <a16:creationId xmlns:a16="http://schemas.microsoft.com/office/drawing/2014/main" id="{B5BE0FB2-D986-2B8B-C85C-18F5FAE86140}"/>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2" name="Rectangle 4">
            <a:extLst>
              <a:ext uri="{FF2B5EF4-FFF2-40B4-BE49-F238E27FC236}">
                <a16:creationId xmlns:a16="http://schemas.microsoft.com/office/drawing/2014/main" id="{B00D8A23-59FE-0EFC-77DA-1F6F8A095FB5}"/>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3" name="Rectangle 5">
            <a:extLst>
              <a:ext uri="{FF2B5EF4-FFF2-40B4-BE49-F238E27FC236}">
                <a16:creationId xmlns:a16="http://schemas.microsoft.com/office/drawing/2014/main" id="{A1F3FFC0-6EA9-6A14-DDBA-9B3D977C0C41}"/>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4" name="Rectangle 6">
            <a:extLst>
              <a:ext uri="{FF2B5EF4-FFF2-40B4-BE49-F238E27FC236}">
                <a16:creationId xmlns:a16="http://schemas.microsoft.com/office/drawing/2014/main" id="{A25A46DD-D334-2956-631A-63C73CBB0DDB}"/>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5" name="Rectangle 7">
            <a:extLst>
              <a:ext uri="{FF2B5EF4-FFF2-40B4-BE49-F238E27FC236}">
                <a16:creationId xmlns:a16="http://schemas.microsoft.com/office/drawing/2014/main" id="{FF19B21F-384D-6A7C-D4AB-80380953EBD4}"/>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6" name="Rectangle 8">
            <a:extLst>
              <a:ext uri="{FF2B5EF4-FFF2-40B4-BE49-F238E27FC236}">
                <a16:creationId xmlns:a16="http://schemas.microsoft.com/office/drawing/2014/main" id="{22359E17-4F05-FBD8-4D65-AEBFDD9EC07C}"/>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7" name="Rectangle 9">
            <a:extLst>
              <a:ext uri="{FF2B5EF4-FFF2-40B4-BE49-F238E27FC236}">
                <a16:creationId xmlns:a16="http://schemas.microsoft.com/office/drawing/2014/main" id="{4E794340-E479-7AA9-5B1A-A7287BF8C283}"/>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8" name="Rectangle 10">
            <a:extLst>
              <a:ext uri="{FF2B5EF4-FFF2-40B4-BE49-F238E27FC236}">
                <a16:creationId xmlns:a16="http://schemas.microsoft.com/office/drawing/2014/main" id="{A1CBB4F0-E695-577F-D5D9-CD67520E10BC}"/>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9" name="Rectangle 11">
            <a:extLst>
              <a:ext uri="{FF2B5EF4-FFF2-40B4-BE49-F238E27FC236}">
                <a16:creationId xmlns:a16="http://schemas.microsoft.com/office/drawing/2014/main" id="{83907594-8662-518F-8650-4435034D66C9}"/>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0" name="Rectangle 12">
            <a:extLst>
              <a:ext uri="{FF2B5EF4-FFF2-40B4-BE49-F238E27FC236}">
                <a16:creationId xmlns:a16="http://schemas.microsoft.com/office/drawing/2014/main" id="{6CF0E491-F3A6-2008-52C1-8684134CE15D}"/>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1" name="Rectangle 13">
            <a:extLst>
              <a:ext uri="{FF2B5EF4-FFF2-40B4-BE49-F238E27FC236}">
                <a16:creationId xmlns:a16="http://schemas.microsoft.com/office/drawing/2014/main" id="{D8CE67A4-A375-7769-DC2D-9C975602B349}"/>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2" name="Rectangle 14">
            <a:extLst>
              <a:ext uri="{FF2B5EF4-FFF2-40B4-BE49-F238E27FC236}">
                <a16:creationId xmlns:a16="http://schemas.microsoft.com/office/drawing/2014/main" id="{B5F9B9E2-5D0D-CA75-B0D4-49C36D515DED}"/>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3" name="Rectangle 15">
            <a:extLst>
              <a:ext uri="{FF2B5EF4-FFF2-40B4-BE49-F238E27FC236}">
                <a16:creationId xmlns:a16="http://schemas.microsoft.com/office/drawing/2014/main" id="{63B86708-540D-7766-1520-8120A504218C}"/>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4" name="Rectangle 16">
            <a:extLst>
              <a:ext uri="{FF2B5EF4-FFF2-40B4-BE49-F238E27FC236}">
                <a16:creationId xmlns:a16="http://schemas.microsoft.com/office/drawing/2014/main" id="{F3F567D4-C1D5-AA38-26E6-AD99D090FECC}"/>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5" name="Rectangle 17">
            <a:extLst>
              <a:ext uri="{FF2B5EF4-FFF2-40B4-BE49-F238E27FC236}">
                <a16:creationId xmlns:a16="http://schemas.microsoft.com/office/drawing/2014/main" id="{256399D1-7636-575D-D16E-166006EF0A74}"/>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6" name="Rectangle 18">
            <a:extLst>
              <a:ext uri="{FF2B5EF4-FFF2-40B4-BE49-F238E27FC236}">
                <a16:creationId xmlns:a16="http://schemas.microsoft.com/office/drawing/2014/main" id="{9CE56D8C-B6EB-B49B-49D9-7FCD4862F5A8}"/>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7" name="Rectangle 19">
            <a:extLst>
              <a:ext uri="{FF2B5EF4-FFF2-40B4-BE49-F238E27FC236}">
                <a16:creationId xmlns:a16="http://schemas.microsoft.com/office/drawing/2014/main" id="{CE217177-4A33-BBEF-1593-C9F5AF9E5921}"/>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8" name="Rectangle 20">
            <a:extLst>
              <a:ext uri="{FF2B5EF4-FFF2-40B4-BE49-F238E27FC236}">
                <a16:creationId xmlns:a16="http://schemas.microsoft.com/office/drawing/2014/main" id="{0444E481-774C-C771-A064-B7AE29F8DF91}"/>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9" name="Rectangle 21">
            <a:extLst>
              <a:ext uri="{FF2B5EF4-FFF2-40B4-BE49-F238E27FC236}">
                <a16:creationId xmlns:a16="http://schemas.microsoft.com/office/drawing/2014/main" id="{3EA84502-3103-2B8E-A7BF-8F5E74967E2D}"/>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0" name="Rectangle 22">
            <a:extLst>
              <a:ext uri="{FF2B5EF4-FFF2-40B4-BE49-F238E27FC236}">
                <a16:creationId xmlns:a16="http://schemas.microsoft.com/office/drawing/2014/main" id="{3965AAB2-0F6C-AD3B-AD39-741C5E81E99E}"/>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1" name="Rectangle 23">
            <a:extLst>
              <a:ext uri="{FF2B5EF4-FFF2-40B4-BE49-F238E27FC236}">
                <a16:creationId xmlns:a16="http://schemas.microsoft.com/office/drawing/2014/main" id="{E51DCDF1-F68B-4FEF-D6EB-F0EEB8042E79}"/>
              </a:ext>
            </a:extLst>
          </p:cNvPr>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2" name="Rectangle 24">
            <a:extLst>
              <a:ext uri="{FF2B5EF4-FFF2-40B4-BE49-F238E27FC236}">
                <a16:creationId xmlns:a16="http://schemas.microsoft.com/office/drawing/2014/main" id="{3B2338A2-D210-7AE4-DA58-00F75F0FA688}"/>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3" name="Rectangle 25">
            <a:extLst>
              <a:ext uri="{FF2B5EF4-FFF2-40B4-BE49-F238E27FC236}">
                <a16:creationId xmlns:a16="http://schemas.microsoft.com/office/drawing/2014/main" id="{21085C71-66FC-E21D-3D55-9BCC512E9F07}"/>
              </a:ext>
            </a:extLst>
          </p:cNvPr>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4" name="Rectangle 26">
            <a:extLst>
              <a:ext uri="{FF2B5EF4-FFF2-40B4-BE49-F238E27FC236}">
                <a16:creationId xmlns:a16="http://schemas.microsoft.com/office/drawing/2014/main" id="{8677E264-D586-9963-B188-5DE0B2986053}"/>
              </a:ext>
            </a:extLst>
          </p:cNvPr>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5" name="Rectangle 27">
            <a:extLst>
              <a:ext uri="{FF2B5EF4-FFF2-40B4-BE49-F238E27FC236}">
                <a16:creationId xmlns:a16="http://schemas.microsoft.com/office/drawing/2014/main" id="{5EF5120E-37A4-D6A3-4206-8AD6F092C798}"/>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6" name="Rectangle 28">
            <a:extLst>
              <a:ext uri="{FF2B5EF4-FFF2-40B4-BE49-F238E27FC236}">
                <a16:creationId xmlns:a16="http://schemas.microsoft.com/office/drawing/2014/main" id="{A601D1B9-E074-CE16-0057-2CC2C385BF07}"/>
              </a:ext>
            </a:extLst>
          </p:cNvPr>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7" name="Rectangle 29">
            <a:extLst>
              <a:ext uri="{FF2B5EF4-FFF2-40B4-BE49-F238E27FC236}">
                <a16:creationId xmlns:a16="http://schemas.microsoft.com/office/drawing/2014/main" id="{186B7CBC-8D79-E451-4332-CFC332020492}"/>
              </a:ext>
            </a:extLst>
          </p:cNvPr>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8" name="Rectangle 30">
            <a:extLst>
              <a:ext uri="{FF2B5EF4-FFF2-40B4-BE49-F238E27FC236}">
                <a16:creationId xmlns:a16="http://schemas.microsoft.com/office/drawing/2014/main" id="{64A6A857-CF8D-010D-8CFD-EAE46CC1D822}"/>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9" name="Rectangle 31">
            <a:extLst>
              <a:ext uri="{FF2B5EF4-FFF2-40B4-BE49-F238E27FC236}">
                <a16:creationId xmlns:a16="http://schemas.microsoft.com/office/drawing/2014/main" id="{586CC4BE-198E-07BD-2124-8D113381C28A}"/>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0" name="Rectangle 32">
            <a:extLst>
              <a:ext uri="{FF2B5EF4-FFF2-40B4-BE49-F238E27FC236}">
                <a16:creationId xmlns:a16="http://schemas.microsoft.com/office/drawing/2014/main" id="{46BFDDFF-1845-6F38-E7F2-E520328A5161}"/>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1" name="Rectangle 33">
            <a:extLst>
              <a:ext uri="{FF2B5EF4-FFF2-40B4-BE49-F238E27FC236}">
                <a16:creationId xmlns:a16="http://schemas.microsoft.com/office/drawing/2014/main" id="{4966AE24-F995-B67D-934E-7F71A111CF72}"/>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2" name="Rectangle 34">
            <a:extLst>
              <a:ext uri="{FF2B5EF4-FFF2-40B4-BE49-F238E27FC236}">
                <a16:creationId xmlns:a16="http://schemas.microsoft.com/office/drawing/2014/main" id="{C141026B-97C7-E66D-3B14-C718699E74D5}"/>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3" name="Rectangle 35">
            <a:extLst>
              <a:ext uri="{FF2B5EF4-FFF2-40B4-BE49-F238E27FC236}">
                <a16:creationId xmlns:a16="http://schemas.microsoft.com/office/drawing/2014/main" id="{3D05E55D-596A-EC39-999C-F5D94A81F1D6}"/>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4" name="Rectangle 36">
            <a:extLst>
              <a:ext uri="{FF2B5EF4-FFF2-40B4-BE49-F238E27FC236}">
                <a16:creationId xmlns:a16="http://schemas.microsoft.com/office/drawing/2014/main" id="{524FD853-C0C5-76E6-D867-989F697D50FB}"/>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5" name="Rectangle 37">
            <a:extLst>
              <a:ext uri="{FF2B5EF4-FFF2-40B4-BE49-F238E27FC236}">
                <a16:creationId xmlns:a16="http://schemas.microsoft.com/office/drawing/2014/main" id="{F84CE193-E75A-99D9-5628-4645FB942465}"/>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6" name="Rectangle 38">
            <a:extLst>
              <a:ext uri="{FF2B5EF4-FFF2-40B4-BE49-F238E27FC236}">
                <a16:creationId xmlns:a16="http://schemas.microsoft.com/office/drawing/2014/main" id="{EB8C4338-B8A9-1D36-0BAE-B3BE45DD566A}"/>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7" name="Rectangle 39">
            <a:extLst>
              <a:ext uri="{FF2B5EF4-FFF2-40B4-BE49-F238E27FC236}">
                <a16:creationId xmlns:a16="http://schemas.microsoft.com/office/drawing/2014/main" id="{12B5E824-5441-BC54-79F6-19424771CDCE}"/>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8" name="Rectangle 40">
            <a:extLst>
              <a:ext uri="{FF2B5EF4-FFF2-40B4-BE49-F238E27FC236}">
                <a16:creationId xmlns:a16="http://schemas.microsoft.com/office/drawing/2014/main" id="{910A0FAB-12F4-D657-7813-B0C19DD519BB}"/>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9" name="Rectangle 41">
            <a:extLst>
              <a:ext uri="{FF2B5EF4-FFF2-40B4-BE49-F238E27FC236}">
                <a16:creationId xmlns:a16="http://schemas.microsoft.com/office/drawing/2014/main" id="{7A53CCA7-5A83-A8EE-4E90-CC05CEFA7DDF}"/>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0" name="Rectangle 42">
            <a:extLst>
              <a:ext uri="{FF2B5EF4-FFF2-40B4-BE49-F238E27FC236}">
                <a16:creationId xmlns:a16="http://schemas.microsoft.com/office/drawing/2014/main" id="{80C1EC3A-50FF-96D6-CD3E-B6514CEA8D2D}"/>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1" name="Rectangle 43">
            <a:extLst>
              <a:ext uri="{FF2B5EF4-FFF2-40B4-BE49-F238E27FC236}">
                <a16:creationId xmlns:a16="http://schemas.microsoft.com/office/drawing/2014/main" id="{29698B5C-780E-ED73-837F-64E5542F8BDB}"/>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2" name="Rectangle 44">
            <a:extLst>
              <a:ext uri="{FF2B5EF4-FFF2-40B4-BE49-F238E27FC236}">
                <a16:creationId xmlns:a16="http://schemas.microsoft.com/office/drawing/2014/main" id="{ADBBC2C2-9094-4F9B-711D-ED772A7D321C}"/>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3" name="Rectangle 45">
            <a:extLst>
              <a:ext uri="{FF2B5EF4-FFF2-40B4-BE49-F238E27FC236}">
                <a16:creationId xmlns:a16="http://schemas.microsoft.com/office/drawing/2014/main" id="{949CA68D-D279-9127-A49D-BF91E1FD261A}"/>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4" name="Rectangle 46">
            <a:extLst>
              <a:ext uri="{FF2B5EF4-FFF2-40B4-BE49-F238E27FC236}">
                <a16:creationId xmlns:a16="http://schemas.microsoft.com/office/drawing/2014/main" id="{786AD3EB-655D-0843-A546-10A5EC61E580}"/>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5" name="Rectangle 47">
            <a:extLst>
              <a:ext uri="{FF2B5EF4-FFF2-40B4-BE49-F238E27FC236}">
                <a16:creationId xmlns:a16="http://schemas.microsoft.com/office/drawing/2014/main" id="{7D09D79D-848E-D074-90C9-42F919D2B34B}"/>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6" name="Rectangle 48">
            <a:extLst>
              <a:ext uri="{FF2B5EF4-FFF2-40B4-BE49-F238E27FC236}">
                <a16:creationId xmlns:a16="http://schemas.microsoft.com/office/drawing/2014/main" id="{1D15F062-D77B-576E-3E30-716DD96132EA}"/>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7" name="Rectangle 49">
            <a:extLst>
              <a:ext uri="{FF2B5EF4-FFF2-40B4-BE49-F238E27FC236}">
                <a16:creationId xmlns:a16="http://schemas.microsoft.com/office/drawing/2014/main" id="{B1308790-F828-DC48-6F45-F9B264A2E510}"/>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8" name="Rectangle 50">
            <a:extLst>
              <a:ext uri="{FF2B5EF4-FFF2-40B4-BE49-F238E27FC236}">
                <a16:creationId xmlns:a16="http://schemas.microsoft.com/office/drawing/2014/main" id="{485AB7A8-99C1-06D4-3FC4-142DF3274B75}"/>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9" name="Rectangle 51">
            <a:extLst>
              <a:ext uri="{FF2B5EF4-FFF2-40B4-BE49-F238E27FC236}">
                <a16:creationId xmlns:a16="http://schemas.microsoft.com/office/drawing/2014/main" id="{1246F956-8E07-EF59-0AE7-20D19BD01E02}"/>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20" name="Rectangle 52">
            <a:extLst>
              <a:ext uri="{FF2B5EF4-FFF2-40B4-BE49-F238E27FC236}">
                <a16:creationId xmlns:a16="http://schemas.microsoft.com/office/drawing/2014/main" id="{17CEDC25-82D1-4B80-902D-51E5F39F047F}"/>
              </a:ext>
            </a:extLst>
          </p:cNvPr>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21" name="Rectangle 53">
            <a:extLst>
              <a:ext uri="{FF2B5EF4-FFF2-40B4-BE49-F238E27FC236}">
                <a16:creationId xmlns:a16="http://schemas.microsoft.com/office/drawing/2014/main" id="{AC03C9C4-5CDA-D4C1-A2B0-A04B19AAADEA}"/>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22" name="Rectangle 54">
            <a:extLst>
              <a:ext uri="{FF2B5EF4-FFF2-40B4-BE49-F238E27FC236}">
                <a16:creationId xmlns:a16="http://schemas.microsoft.com/office/drawing/2014/main" id="{A7F6BB47-EFC8-E770-B361-0E54B7E137A8}"/>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23" name="Rectangle 55">
            <a:extLst>
              <a:ext uri="{FF2B5EF4-FFF2-40B4-BE49-F238E27FC236}">
                <a16:creationId xmlns:a16="http://schemas.microsoft.com/office/drawing/2014/main" id="{171BEDF2-915A-601D-16A1-70099E99D522}"/>
              </a:ext>
            </a:extLst>
          </p:cNvPr>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24" name="Rectangle 56">
            <a:extLst>
              <a:ext uri="{FF2B5EF4-FFF2-40B4-BE49-F238E27FC236}">
                <a16:creationId xmlns:a16="http://schemas.microsoft.com/office/drawing/2014/main" id="{AC36C381-2FC1-2E6E-1125-7BDBE4829DD0}"/>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25" name="Rectangle 57">
            <a:extLst>
              <a:ext uri="{FF2B5EF4-FFF2-40B4-BE49-F238E27FC236}">
                <a16:creationId xmlns:a16="http://schemas.microsoft.com/office/drawing/2014/main" id="{C56FC1D2-5752-2923-18D6-4C37B501F095}"/>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26" name="Line 58">
            <a:extLst>
              <a:ext uri="{FF2B5EF4-FFF2-40B4-BE49-F238E27FC236}">
                <a16:creationId xmlns:a16="http://schemas.microsoft.com/office/drawing/2014/main" id="{024911F0-58EA-7901-41D8-72F895468AC3}"/>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27" name="Line 59">
            <a:extLst>
              <a:ext uri="{FF2B5EF4-FFF2-40B4-BE49-F238E27FC236}">
                <a16:creationId xmlns:a16="http://schemas.microsoft.com/office/drawing/2014/main" id="{F71E6D18-AB14-829D-59BC-BE2DDB968575}"/>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28" name="Line 60">
            <a:extLst>
              <a:ext uri="{FF2B5EF4-FFF2-40B4-BE49-F238E27FC236}">
                <a16:creationId xmlns:a16="http://schemas.microsoft.com/office/drawing/2014/main" id="{FDA90C3F-BFA4-E601-FD6D-E72FDDE179D7}"/>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29" name="Line 61">
            <a:extLst>
              <a:ext uri="{FF2B5EF4-FFF2-40B4-BE49-F238E27FC236}">
                <a16:creationId xmlns:a16="http://schemas.microsoft.com/office/drawing/2014/main" id="{CF4DBEA7-3DE7-96B5-5172-F34A82EFB0F6}"/>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0" name="Line 62">
            <a:extLst>
              <a:ext uri="{FF2B5EF4-FFF2-40B4-BE49-F238E27FC236}">
                <a16:creationId xmlns:a16="http://schemas.microsoft.com/office/drawing/2014/main" id="{1BDCE909-4047-29B1-4B2F-E601B582C8A7}"/>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1" name="Line 63">
            <a:extLst>
              <a:ext uri="{FF2B5EF4-FFF2-40B4-BE49-F238E27FC236}">
                <a16:creationId xmlns:a16="http://schemas.microsoft.com/office/drawing/2014/main" id="{DE7F0EC9-9972-C6DC-3878-C1A440F2FAA5}"/>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2" name="Line 64">
            <a:extLst>
              <a:ext uri="{FF2B5EF4-FFF2-40B4-BE49-F238E27FC236}">
                <a16:creationId xmlns:a16="http://schemas.microsoft.com/office/drawing/2014/main" id="{4F440E0B-A188-6EF0-4821-0245521F0B89}"/>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3" name="Line 65">
            <a:extLst>
              <a:ext uri="{FF2B5EF4-FFF2-40B4-BE49-F238E27FC236}">
                <a16:creationId xmlns:a16="http://schemas.microsoft.com/office/drawing/2014/main" id="{721F940F-D0D8-6904-EAF3-210B68F15E96}"/>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4" name="Line 66">
            <a:extLst>
              <a:ext uri="{FF2B5EF4-FFF2-40B4-BE49-F238E27FC236}">
                <a16:creationId xmlns:a16="http://schemas.microsoft.com/office/drawing/2014/main" id="{1965BA75-4D72-1DC3-9B8D-9DF049027282}"/>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5" name="Line 67">
            <a:extLst>
              <a:ext uri="{FF2B5EF4-FFF2-40B4-BE49-F238E27FC236}">
                <a16:creationId xmlns:a16="http://schemas.microsoft.com/office/drawing/2014/main" id="{27677C29-839B-6663-DDAD-896605DF32F2}"/>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6" name="Line 68">
            <a:extLst>
              <a:ext uri="{FF2B5EF4-FFF2-40B4-BE49-F238E27FC236}">
                <a16:creationId xmlns:a16="http://schemas.microsoft.com/office/drawing/2014/main" id="{DA4AB0A8-1906-8480-60F5-EF2AEF26BB56}"/>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7" name="Line 69">
            <a:extLst>
              <a:ext uri="{FF2B5EF4-FFF2-40B4-BE49-F238E27FC236}">
                <a16:creationId xmlns:a16="http://schemas.microsoft.com/office/drawing/2014/main" id="{48698974-CBE4-6C41-6901-2E19CDE5C535}"/>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8" name="Line 70">
            <a:extLst>
              <a:ext uri="{FF2B5EF4-FFF2-40B4-BE49-F238E27FC236}">
                <a16:creationId xmlns:a16="http://schemas.microsoft.com/office/drawing/2014/main" id="{D5B26E7D-EEB6-6205-E4CD-A81B399897EA}"/>
              </a:ext>
            </a:extLst>
          </p:cNvPr>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9" name="Line 71">
            <a:extLst>
              <a:ext uri="{FF2B5EF4-FFF2-40B4-BE49-F238E27FC236}">
                <a16:creationId xmlns:a16="http://schemas.microsoft.com/office/drawing/2014/main" id="{261E9ACB-687D-D40A-0AC0-AA6C92E227DF}"/>
              </a:ext>
            </a:extLst>
          </p:cNvPr>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0" name="Line 72">
            <a:extLst>
              <a:ext uri="{FF2B5EF4-FFF2-40B4-BE49-F238E27FC236}">
                <a16:creationId xmlns:a16="http://schemas.microsoft.com/office/drawing/2014/main" id="{BBB62351-9ABD-B42D-7464-4D1265BCD607}"/>
              </a:ext>
            </a:extLst>
          </p:cNvPr>
          <p:cNvSpPr>
            <a:spLocks noChangeShapeType="1"/>
          </p:cNvSpPr>
          <p:nvPr/>
        </p:nvSpPr>
        <p:spPr bwMode="auto">
          <a:xfrm>
            <a:off x="39624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1" name="Line 73">
            <a:extLst>
              <a:ext uri="{FF2B5EF4-FFF2-40B4-BE49-F238E27FC236}">
                <a16:creationId xmlns:a16="http://schemas.microsoft.com/office/drawing/2014/main" id="{C5091968-2158-D7ED-AAE7-BC433B7AC7E9}"/>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2" name="Line 74">
            <a:extLst>
              <a:ext uri="{FF2B5EF4-FFF2-40B4-BE49-F238E27FC236}">
                <a16:creationId xmlns:a16="http://schemas.microsoft.com/office/drawing/2014/main" id="{62CAED9D-25F4-8924-5EEC-ADD01F5C9478}"/>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3" name="Line 75">
            <a:extLst>
              <a:ext uri="{FF2B5EF4-FFF2-40B4-BE49-F238E27FC236}">
                <a16:creationId xmlns:a16="http://schemas.microsoft.com/office/drawing/2014/main" id="{608BE046-36EC-9A21-00D7-6DB2D5344A5D}"/>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4" name="Line 76">
            <a:extLst>
              <a:ext uri="{FF2B5EF4-FFF2-40B4-BE49-F238E27FC236}">
                <a16:creationId xmlns:a16="http://schemas.microsoft.com/office/drawing/2014/main" id="{4ACF5B29-84DC-FB13-C2FF-9A9048351EE8}"/>
              </a:ext>
            </a:extLst>
          </p:cNvPr>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5" name="Line 77">
            <a:extLst>
              <a:ext uri="{FF2B5EF4-FFF2-40B4-BE49-F238E27FC236}">
                <a16:creationId xmlns:a16="http://schemas.microsoft.com/office/drawing/2014/main" id="{68A8C71F-82EA-7F4B-BF72-EC0FD1A0327D}"/>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6" name="Line 78">
            <a:extLst>
              <a:ext uri="{FF2B5EF4-FFF2-40B4-BE49-F238E27FC236}">
                <a16:creationId xmlns:a16="http://schemas.microsoft.com/office/drawing/2014/main" id="{C17E6839-D800-5AA6-97A8-6ADFE0F9918E}"/>
              </a:ext>
            </a:extLst>
          </p:cNvPr>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7" name="Line 79">
            <a:extLst>
              <a:ext uri="{FF2B5EF4-FFF2-40B4-BE49-F238E27FC236}">
                <a16:creationId xmlns:a16="http://schemas.microsoft.com/office/drawing/2014/main" id="{2548677F-1192-53DE-46C5-93B6CE814CA1}"/>
              </a:ext>
            </a:extLst>
          </p:cNvPr>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8" name="Line 80">
            <a:extLst>
              <a:ext uri="{FF2B5EF4-FFF2-40B4-BE49-F238E27FC236}">
                <a16:creationId xmlns:a16="http://schemas.microsoft.com/office/drawing/2014/main" id="{74661483-1016-F910-F5DB-096F4969DD99}"/>
              </a:ext>
            </a:extLst>
          </p:cNvPr>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9" name="Line 81">
            <a:extLst>
              <a:ext uri="{FF2B5EF4-FFF2-40B4-BE49-F238E27FC236}">
                <a16:creationId xmlns:a16="http://schemas.microsoft.com/office/drawing/2014/main" id="{91E4478A-F3DA-5C77-36B6-00105A0285E6}"/>
              </a:ext>
            </a:extLst>
          </p:cNvPr>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0" name="Line 82">
            <a:extLst>
              <a:ext uri="{FF2B5EF4-FFF2-40B4-BE49-F238E27FC236}">
                <a16:creationId xmlns:a16="http://schemas.microsoft.com/office/drawing/2014/main" id="{0848E996-C25C-880F-3FA2-57491EA14A29}"/>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1" name="Line 83">
            <a:extLst>
              <a:ext uri="{FF2B5EF4-FFF2-40B4-BE49-F238E27FC236}">
                <a16:creationId xmlns:a16="http://schemas.microsoft.com/office/drawing/2014/main" id="{79510567-FB36-43A2-6F90-B9AEB832EE54}"/>
              </a:ext>
            </a:extLst>
          </p:cNvPr>
          <p:cNvSpPr>
            <a:spLocks noChangeShapeType="1"/>
          </p:cNvSpPr>
          <p:nvPr/>
        </p:nvSpPr>
        <p:spPr bwMode="auto">
          <a:xfrm>
            <a:off x="39624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2" name="Line 84">
            <a:extLst>
              <a:ext uri="{FF2B5EF4-FFF2-40B4-BE49-F238E27FC236}">
                <a16:creationId xmlns:a16="http://schemas.microsoft.com/office/drawing/2014/main" id="{8D0F3576-7CEA-BA13-AD4C-C79D168DAE31}"/>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3" name="Line 85">
            <a:extLst>
              <a:ext uri="{FF2B5EF4-FFF2-40B4-BE49-F238E27FC236}">
                <a16:creationId xmlns:a16="http://schemas.microsoft.com/office/drawing/2014/main" id="{6D68EB30-3697-26BC-5BD6-2888BB9E7508}"/>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4" name="Line 86">
            <a:extLst>
              <a:ext uri="{FF2B5EF4-FFF2-40B4-BE49-F238E27FC236}">
                <a16:creationId xmlns:a16="http://schemas.microsoft.com/office/drawing/2014/main" id="{24162906-B29A-AC7F-70A5-D9911E40B1B3}"/>
              </a:ext>
            </a:extLst>
          </p:cNvPr>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5" name="Line 87">
            <a:extLst>
              <a:ext uri="{FF2B5EF4-FFF2-40B4-BE49-F238E27FC236}">
                <a16:creationId xmlns:a16="http://schemas.microsoft.com/office/drawing/2014/main" id="{71AB7E45-9C76-08C4-561D-1F46D91FC137}"/>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6" name="Line 88">
            <a:extLst>
              <a:ext uri="{FF2B5EF4-FFF2-40B4-BE49-F238E27FC236}">
                <a16:creationId xmlns:a16="http://schemas.microsoft.com/office/drawing/2014/main" id="{B6A74C67-09E1-6995-C2AE-CE502435DEF7}"/>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7" name="Line 89">
            <a:extLst>
              <a:ext uri="{FF2B5EF4-FFF2-40B4-BE49-F238E27FC236}">
                <a16:creationId xmlns:a16="http://schemas.microsoft.com/office/drawing/2014/main" id="{8B4AD821-3C86-48C7-21E4-CDE3581E0F9D}"/>
              </a:ext>
            </a:extLst>
          </p:cNvPr>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8" name="Line 90">
            <a:extLst>
              <a:ext uri="{FF2B5EF4-FFF2-40B4-BE49-F238E27FC236}">
                <a16:creationId xmlns:a16="http://schemas.microsoft.com/office/drawing/2014/main" id="{E081CA73-C754-DB1A-8184-C046E74E1FC5}"/>
              </a:ext>
            </a:extLst>
          </p:cNvPr>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9" name="Line 91">
            <a:extLst>
              <a:ext uri="{FF2B5EF4-FFF2-40B4-BE49-F238E27FC236}">
                <a16:creationId xmlns:a16="http://schemas.microsoft.com/office/drawing/2014/main" id="{B1AE8050-07B3-2C90-DA96-C804235C6A6F}"/>
              </a:ext>
            </a:extLst>
          </p:cNvPr>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0" name="Line 92">
            <a:extLst>
              <a:ext uri="{FF2B5EF4-FFF2-40B4-BE49-F238E27FC236}">
                <a16:creationId xmlns:a16="http://schemas.microsoft.com/office/drawing/2014/main" id="{8D35B5E9-580F-CAE9-9895-D698FCEBF64D}"/>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1" name="Line 93">
            <a:extLst>
              <a:ext uri="{FF2B5EF4-FFF2-40B4-BE49-F238E27FC236}">
                <a16:creationId xmlns:a16="http://schemas.microsoft.com/office/drawing/2014/main" id="{C15222E9-7152-DDF6-9D75-763F31F3CE2E}"/>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2" name="Line 94">
            <a:extLst>
              <a:ext uri="{FF2B5EF4-FFF2-40B4-BE49-F238E27FC236}">
                <a16:creationId xmlns:a16="http://schemas.microsoft.com/office/drawing/2014/main" id="{BA1EC233-8303-F653-CD13-A0B1B5DAD7DB}"/>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3" name="Line 95">
            <a:extLst>
              <a:ext uri="{FF2B5EF4-FFF2-40B4-BE49-F238E27FC236}">
                <a16:creationId xmlns:a16="http://schemas.microsoft.com/office/drawing/2014/main" id="{8C542AD5-C76E-9EC3-3501-A03A5FF35890}"/>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4" name="Line 96">
            <a:extLst>
              <a:ext uri="{FF2B5EF4-FFF2-40B4-BE49-F238E27FC236}">
                <a16:creationId xmlns:a16="http://schemas.microsoft.com/office/drawing/2014/main" id="{D399F064-19FE-7DC1-CB90-1BF9D3B82414}"/>
              </a:ext>
            </a:extLst>
          </p:cNvPr>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5" name="Line 97">
            <a:extLst>
              <a:ext uri="{FF2B5EF4-FFF2-40B4-BE49-F238E27FC236}">
                <a16:creationId xmlns:a16="http://schemas.microsoft.com/office/drawing/2014/main" id="{5BDDB756-E0A4-1EE5-3CD3-E1A9CE325EB9}"/>
              </a:ext>
            </a:extLst>
          </p:cNvPr>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6" name="Line 98">
            <a:extLst>
              <a:ext uri="{FF2B5EF4-FFF2-40B4-BE49-F238E27FC236}">
                <a16:creationId xmlns:a16="http://schemas.microsoft.com/office/drawing/2014/main" id="{0B6B1612-4361-CFFD-1CCC-4126A3A4B96A}"/>
              </a:ext>
            </a:extLst>
          </p:cNvPr>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7" name="Line 99">
            <a:extLst>
              <a:ext uri="{FF2B5EF4-FFF2-40B4-BE49-F238E27FC236}">
                <a16:creationId xmlns:a16="http://schemas.microsoft.com/office/drawing/2014/main" id="{03A1257C-927E-03C3-7C16-38E74FE63188}"/>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8" name="Line 100">
            <a:extLst>
              <a:ext uri="{FF2B5EF4-FFF2-40B4-BE49-F238E27FC236}">
                <a16:creationId xmlns:a16="http://schemas.microsoft.com/office/drawing/2014/main" id="{A367106F-4D43-C999-CA4F-A1D2381A85D8}"/>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69" name="Line 101">
            <a:extLst>
              <a:ext uri="{FF2B5EF4-FFF2-40B4-BE49-F238E27FC236}">
                <a16:creationId xmlns:a16="http://schemas.microsoft.com/office/drawing/2014/main" id="{05845B01-B419-601B-D388-905E179D15DD}"/>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70" name="Line 102">
            <a:extLst>
              <a:ext uri="{FF2B5EF4-FFF2-40B4-BE49-F238E27FC236}">
                <a16:creationId xmlns:a16="http://schemas.microsoft.com/office/drawing/2014/main" id="{E2EE1242-B29D-FDEC-19DE-14386691E336}"/>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71" name="Line 103">
            <a:extLst>
              <a:ext uri="{FF2B5EF4-FFF2-40B4-BE49-F238E27FC236}">
                <a16:creationId xmlns:a16="http://schemas.microsoft.com/office/drawing/2014/main" id="{B5BABDB2-E185-9AD9-103F-C2353AF0EFAF}"/>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72" name="Rectangle 104">
            <a:extLst>
              <a:ext uri="{FF2B5EF4-FFF2-40B4-BE49-F238E27FC236}">
                <a16:creationId xmlns:a16="http://schemas.microsoft.com/office/drawing/2014/main" id="{0EEE7745-EE2B-F786-EBD7-16C777E8E71B}"/>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73" name="Rectangle 105">
            <a:extLst>
              <a:ext uri="{FF2B5EF4-FFF2-40B4-BE49-F238E27FC236}">
                <a16:creationId xmlns:a16="http://schemas.microsoft.com/office/drawing/2014/main" id="{8193E73D-6F9F-35C2-0706-B66F7E935743}"/>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74" name="Rectangle 106">
            <a:extLst>
              <a:ext uri="{FF2B5EF4-FFF2-40B4-BE49-F238E27FC236}">
                <a16:creationId xmlns:a16="http://schemas.microsoft.com/office/drawing/2014/main" id="{BAF8E11B-A5FE-E2CA-90E3-9936F1F3606B}"/>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75" name="Rectangle 107">
            <a:extLst>
              <a:ext uri="{FF2B5EF4-FFF2-40B4-BE49-F238E27FC236}">
                <a16:creationId xmlns:a16="http://schemas.microsoft.com/office/drawing/2014/main" id="{06E654C5-4426-6196-7942-481E8EE46939}"/>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76" name="Line 108">
            <a:extLst>
              <a:ext uri="{FF2B5EF4-FFF2-40B4-BE49-F238E27FC236}">
                <a16:creationId xmlns:a16="http://schemas.microsoft.com/office/drawing/2014/main" id="{F89A516F-AB0D-74CD-0BA3-4192A79DB16A}"/>
              </a:ext>
            </a:extLst>
          </p:cNvPr>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77" name="Line 109">
            <a:extLst>
              <a:ext uri="{FF2B5EF4-FFF2-40B4-BE49-F238E27FC236}">
                <a16:creationId xmlns:a16="http://schemas.microsoft.com/office/drawing/2014/main" id="{D052960D-5E0F-F6BE-F2C9-ED027B2E043D}"/>
              </a:ext>
            </a:extLst>
          </p:cNvPr>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78" name="Line 110">
            <a:extLst>
              <a:ext uri="{FF2B5EF4-FFF2-40B4-BE49-F238E27FC236}">
                <a16:creationId xmlns:a16="http://schemas.microsoft.com/office/drawing/2014/main" id="{5F25D3DC-188C-88A2-1672-67A665442AAB}"/>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79" name="Line 111">
            <a:extLst>
              <a:ext uri="{FF2B5EF4-FFF2-40B4-BE49-F238E27FC236}">
                <a16:creationId xmlns:a16="http://schemas.microsoft.com/office/drawing/2014/main" id="{40A88CB5-FEED-0222-F327-B1E8D795C26E}"/>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80" name="Line 112">
            <a:extLst>
              <a:ext uri="{FF2B5EF4-FFF2-40B4-BE49-F238E27FC236}">
                <a16:creationId xmlns:a16="http://schemas.microsoft.com/office/drawing/2014/main" id="{2B4A6478-4447-7F37-7E83-9596A2E390D4}"/>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81" name="Line 113">
            <a:extLst>
              <a:ext uri="{FF2B5EF4-FFF2-40B4-BE49-F238E27FC236}">
                <a16:creationId xmlns:a16="http://schemas.microsoft.com/office/drawing/2014/main" id="{1872DD64-A33B-1701-14A5-0D688AF11B1D}"/>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82" name="Line 114">
            <a:extLst>
              <a:ext uri="{FF2B5EF4-FFF2-40B4-BE49-F238E27FC236}">
                <a16:creationId xmlns:a16="http://schemas.microsoft.com/office/drawing/2014/main" id="{E6E6965B-922C-28E1-7E46-53C4BB9C2C1C}"/>
              </a:ext>
            </a:extLst>
          </p:cNvPr>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83" name="Line 115">
            <a:extLst>
              <a:ext uri="{FF2B5EF4-FFF2-40B4-BE49-F238E27FC236}">
                <a16:creationId xmlns:a16="http://schemas.microsoft.com/office/drawing/2014/main" id="{F18364FA-E102-DC07-35BA-83F129161E3D}"/>
              </a:ext>
            </a:extLst>
          </p:cNvPr>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84" name="Line 116">
            <a:extLst>
              <a:ext uri="{FF2B5EF4-FFF2-40B4-BE49-F238E27FC236}">
                <a16:creationId xmlns:a16="http://schemas.microsoft.com/office/drawing/2014/main" id="{CD78CC63-FD77-721A-F05F-3FF1E1E43A12}"/>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85" name="Line 117">
            <a:extLst>
              <a:ext uri="{FF2B5EF4-FFF2-40B4-BE49-F238E27FC236}">
                <a16:creationId xmlns:a16="http://schemas.microsoft.com/office/drawing/2014/main" id="{5FEEDA02-4798-AC83-3EF9-9CD920212393}"/>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86" name="Line 118">
            <a:extLst>
              <a:ext uri="{FF2B5EF4-FFF2-40B4-BE49-F238E27FC236}">
                <a16:creationId xmlns:a16="http://schemas.microsoft.com/office/drawing/2014/main" id="{4CCC8687-AAC1-C090-D7A6-1E06FC4E11AC}"/>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87" name="Line 119">
            <a:extLst>
              <a:ext uri="{FF2B5EF4-FFF2-40B4-BE49-F238E27FC236}">
                <a16:creationId xmlns:a16="http://schemas.microsoft.com/office/drawing/2014/main" id="{616C5D19-0327-D748-39E7-B15277197E4A}"/>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88" name="Text Box 120">
            <a:extLst>
              <a:ext uri="{FF2B5EF4-FFF2-40B4-BE49-F238E27FC236}">
                <a16:creationId xmlns:a16="http://schemas.microsoft.com/office/drawing/2014/main" id="{6574D6D1-D7C0-D932-5E92-49EFB0AB2E75}"/>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2889" name="Text Box 121">
            <a:extLst>
              <a:ext uri="{FF2B5EF4-FFF2-40B4-BE49-F238E27FC236}">
                <a16:creationId xmlns:a16="http://schemas.microsoft.com/office/drawing/2014/main" id="{70C26E7B-CB4E-E562-6463-F7DC29B02DE2}"/>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2890" name="Text Box 122">
            <a:extLst>
              <a:ext uri="{FF2B5EF4-FFF2-40B4-BE49-F238E27FC236}">
                <a16:creationId xmlns:a16="http://schemas.microsoft.com/office/drawing/2014/main" id="{4534CB4D-C547-EF4D-8515-DC58320566AD}"/>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2891" name="Text Box 123">
            <a:extLst>
              <a:ext uri="{FF2B5EF4-FFF2-40B4-BE49-F238E27FC236}">
                <a16:creationId xmlns:a16="http://schemas.microsoft.com/office/drawing/2014/main" id="{5ADC3AB1-D78A-2F25-C161-7FF4A16FA1AE}"/>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2892" name="Text Box 124">
            <a:extLst>
              <a:ext uri="{FF2B5EF4-FFF2-40B4-BE49-F238E27FC236}">
                <a16:creationId xmlns:a16="http://schemas.microsoft.com/office/drawing/2014/main" id="{32BFAB1D-F6F1-BC75-9C54-65AB9962E8AD}"/>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2893" name="Text Box 125">
            <a:extLst>
              <a:ext uri="{FF2B5EF4-FFF2-40B4-BE49-F238E27FC236}">
                <a16:creationId xmlns:a16="http://schemas.microsoft.com/office/drawing/2014/main" id="{B827E4D4-BC52-4454-90F3-D438823B504D}"/>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2894" name="Text Box 126">
            <a:extLst>
              <a:ext uri="{FF2B5EF4-FFF2-40B4-BE49-F238E27FC236}">
                <a16:creationId xmlns:a16="http://schemas.microsoft.com/office/drawing/2014/main" id="{9BD7797B-4CA2-C696-085C-09FAAC24AC0E}"/>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2895" name="Text Box 127">
            <a:extLst>
              <a:ext uri="{FF2B5EF4-FFF2-40B4-BE49-F238E27FC236}">
                <a16:creationId xmlns:a16="http://schemas.microsoft.com/office/drawing/2014/main" id="{5FB5ECF7-F98B-80C2-99E9-1FE1251A8D83}"/>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2896" name="Text Box 128">
            <a:extLst>
              <a:ext uri="{FF2B5EF4-FFF2-40B4-BE49-F238E27FC236}">
                <a16:creationId xmlns:a16="http://schemas.microsoft.com/office/drawing/2014/main" id="{40575F1F-D9CA-470F-A8EA-15F0A8403A76}"/>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2897" name="Text Box 129">
            <a:extLst>
              <a:ext uri="{FF2B5EF4-FFF2-40B4-BE49-F238E27FC236}">
                <a16:creationId xmlns:a16="http://schemas.microsoft.com/office/drawing/2014/main" id="{50DAC722-7E9E-F734-C48E-5921D52CE84B}"/>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2898" name="Text Box 130">
            <a:extLst>
              <a:ext uri="{FF2B5EF4-FFF2-40B4-BE49-F238E27FC236}">
                <a16:creationId xmlns:a16="http://schemas.microsoft.com/office/drawing/2014/main" id="{A1B729F1-A67E-9BC0-DDB7-454C3D6391E5}"/>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2899" name="Text Box 131">
            <a:extLst>
              <a:ext uri="{FF2B5EF4-FFF2-40B4-BE49-F238E27FC236}">
                <a16:creationId xmlns:a16="http://schemas.microsoft.com/office/drawing/2014/main" id="{27750BEE-590E-465F-932E-26D05B61F2EB}"/>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2900" name="Text Box 132">
            <a:extLst>
              <a:ext uri="{FF2B5EF4-FFF2-40B4-BE49-F238E27FC236}">
                <a16:creationId xmlns:a16="http://schemas.microsoft.com/office/drawing/2014/main" id="{7507F8EB-CEB0-D1BC-D4AD-F6CE5341519B}"/>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2901" name="Text Box 133">
            <a:extLst>
              <a:ext uri="{FF2B5EF4-FFF2-40B4-BE49-F238E27FC236}">
                <a16:creationId xmlns:a16="http://schemas.microsoft.com/office/drawing/2014/main" id="{5444BE54-9D53-A947-ED8E-CC6096E0E446}"/>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2902" name="Text Box 134">
            <a:extLst>
              <a:ext uri="{FF2B5EF4-FFF2-40B4-BE49-F238E27FC236}">
                <a16:creationId xmlns:a16="http://schemas.microsoft.com/office/drawing/2014/main" id="{D521C439-8A89-6DB7-9C6C-86AFAEC83064}"/>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2903" name="Text Box 135">
            <a:extLst>
              <a:ext uri="{FF2B5EF4-FFF2-40B4-BE49-F238E27FC236}">
                <a16:creationId xmlns:a16="http://schemas.microsoft.com/office/drawing/2014/main" id="{E9BFC302-43E2-8F3A-CE49-E9D37B28CE81}"/>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2904" name="Text Box 136">
            <a:extLst>
              <a:ext uri="{FF2B5EF4-FFF2-40B4-BE49-F238E27FC236}">
                <a16:creationId xmlns:a16="http://schemas.microsoft.com/office/drawing/2014/main" id="{7B16D88F-E3E3-DD40-A456-6E1464FB3E71}"/>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2905" name="Text Box 137">
            <a:extLst>
              <a:ext uri="{FF2B5EF4-FFF2-40B4-BE49-F238E27FC236}">
                <a16:creationId xmlns:a16="http://schemas.microsoft.com/office/drawing/2014/main" id="{3DE6F239-F565-E11B-0AF8-E95C320CE3BA}"/>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2906" name="Text Box 138">
            <a:extLst>
              <a:ext uri="{FF2B5EF4-FFF2-40B4-BE49-F238E27FC236}">
                <a16:creationId xmlns:a16="http://schemas.microsoft.com/office/drawing/2014/main" id="{1508DAB0-F631-39AC-92B2-B9DC7F356E85}"/>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2907" name="Text Box 139">
            <a:extLst>
              <a:ext uri="{FF2B5EF4-FFF2-40B4-BE49-F238E27FC236}">
                <a16:creationId xmlns:a16="http://schemas.microsoft.com/office/drawing/2014/main" id="{94D1A763-656A-DA0E-1B76-F5E16C82DCF0}"/>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2908" name="Text Box 140">
            <a:extLst>
              <a:ext uri="{FF2B5EF4-FFF2-40B4-BE49-F238E27FC236}">
                <a16:creationId xmlns:a16="http://schemas.microsoft.com/office/drawing/2014/main" id="{2B60C8BC-85E3-F117-C469-55479302A015}"/>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2909" name="Text Box 141">
            <a:extLst>
              <a:ext uri="{FF2B5EF4-FFF2-40B4-BE49-F238E27FC236}">
                <a16:creationId xmlns:a16="http://schemas.microsoft.com/office/drawing/2014/main" id="{90100693-7A71-CBFA-A2D9-51E02B634F1E}"/>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2910" name="Text Box 142">
            <a:extLst>
              <a:ext uri="{FF2B5EF4-FFF2-40B4-BE49-F238E27FC236}">
                <a16:creationId xmlns:a16="http://schemas.microsoft.com/office/drawing/2014/main" id="{BDE21B58-070C-4AAB-3792-66C135DDE220}"/>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2911" name="Text Box 143">
            <a:extLst>
              <a:ext uri="{FF2B5EF4-FFF2-40B4-BE49-F238E27FC236}">
                <a16:creationId xmlns:a16="http://schemas.microsoft.com/office/drawing/2014/main" id="{D252CC01-1465-EE55-E7D4-8740B9F92A10}"/>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2912" name="Text Box 144">
            <a:extLst>
              <a:ext uri="{FF2B5EF4-FFF2-40B4-BE49-F238E27FC236}">
                <a16:creationId xmlns:a16="http://schemas.microsoft.com/office/drawing/2014/main" id="{819BAA95-C3E1-8699-0C53-0387F499081E}"/>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2913" name="Text Box 145">
            <a:extLst>
              <a:ext uri="{FF2B5EF4-FFF2-40B4-BE49-F238E27FC236}">
                <a16:creationId xmlns:a16="http://schemas.microsoft.com/office/drawing/2014/main" id="{1D8C9CD2-EFA1-A410-4AE5-A8151264B0AB}"/>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2914" name="Text Box 150">
            <a:extLst>
              <a:ext uri="{FF2B5EF4-FFF2-40B4-BE49-F238E27FC236}">
                <a16:creationId xmlns:a16="http://schemas.microsoft.com/office/drawing/2014/main" id="{2EC514C6-8CF4-8CF5-13DC-C0CD480AB50E}"/>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32915" name="Text Box 151">
            <a:extLst>
              <a:ext uri="{FF2B5EF4-FFF2-40B4-BE49-F238E27FC236}">
                <a16:creationId xmlns:a16="http://schemas.microsoft.com/office/drawing/2014/main" id="{2A922683-D8ED-E76C-4E65-E49BA0DA144F}"/>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2" name="Slide Number Placeholder 1">
            <a:extLst>
              <a:ext uri="{FF2B5EF4-FFF2-40B4-BE49-F238E27FC236}">
                <a16:creationId xmlns:a16="http://schemas.microsoft.com/office/drawing/2014/main" id="{A0FAA047-3909-1808-6B05-03310CB01F51}"/>
              </a:ext>
            </a:extLst>
          </p:cNvPr>
          <p:cNvSpPr>
            <a:spLocks noGrp="1"/>
          </p:cNvSpPr>
          <p:nvPr>
            <p:ph type="sldNum" sz="quarter" idx="12"/>
          </p:nvPr>
        </p:nvSpPr>
        <p:spPr/>
        <p:txBody>
          <a:bodyPr/>
          <a:lstStyle/>
          <a:p>
            <a:fld id="{38A5D10B-4D41-4D5F-BDAA-4128BEDC676C}" type="slidenum">
              <a:rPr lang="en-US" altLang="en-US" smtClean="0"/>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61C913E-FA35-B71A-0B9F-1CDA0D576043}"/>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3795" name="Rectangle 3">
            <a:extLst>
              <a:ext uri="{FF2B5EF4-FFF2-40B4-BE49-F238E27FC236}">
                <a16:creationId xmlns:a16="http://schemas.microsoft.com/office/drawing/2014/main" id="{AA63C2AE-F3F9-240A-4441-E11FC927C9A1}"/>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796" name="Rectangle 4">
            <a:extLst>
              <a:ext uri="{FF2B5EF4-FFF2-40B4-BE49-F238E27FC236}">
                <a16:creationId xmlns:a16="http://schemas.microsoft.com/office/drawing/2014/main" id="{2AA83E84-07E5-DC8F-1995-5A904913F60B}"/>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797" name="Rectangle 5">
            <a:extLst>
              <a:ext uri="{FF2B5EF4-FFF2-40B4-BE49-F238E27FC236}">
                <a16:creationId xmlns:a16="http://schemas.microsoft.com/office/drawing/2014/main" id="{8791BEA9-1260-22EE-C949-E7E7E5A0E04A}"/>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798" name="Rectangle 6">
            <a:extLst>
              <a:ext uri="{FF2B5EF4-FFF2-40B4-BE49-F238E27FC236}">
                <a16:creationId xmlns:a16="http://schemas.microsoft.com/office/drawing/2014/main" id="{2C050E23-7D8C-064E-D845-29D9537C558F}"/>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799" name="Rectangle 7">
            <a:extLst>
              <a:ext uri="{FF2B5EF4-FFF2-40B4-BE49-F238E27FC236}">
                <a16:creationId xmlns:a16="http://schemas.microsoft.com/office/drawing/2014/main" id="{9788C1D8-1526-5E63-C174-B5EFB02937F9}"/>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0" name="Rectangle 8">
            <a:extLst>
              <a:ext uri="{FF2B5EF4-FFF2-40B4-BE49-F238E27FC236}">
                <a16:creationId xmlns:a16="http://schemas.microsoft.com/office/drawing/2014/main" id="{0E98A3A7-D3BC-364C-B047-FE250F522438}"/>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1" name="Rectangle 9">
            <a:extLst>
              <a:ext uri="{FF2B5EF4-FFF2-40B4-BE49-F238E27FC236}">
                <a16:creationId xmlns:a16="http://schemas.microsoft.com/office/drawing/2014/main" id="{A1A016E5-0324-89E2-56E8-5F2AD9921B2E}"/>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2" name="Rectangle 10">
            <a:extLst>
              <a:ext uri="{FF2B5EF4-FFF2-40B4-BE49-F238E27FC236}">
                <a16:creationId xmlns:a16="http://schemas.microsoft.com/office/drawing/2014/main" id="{F2A442E9-A9BB-19E8-8B6A-3ADFF1294773}"/>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3" name="Rectangle 11">
            <a:extLst>
              <a:ext uri="{FF2B5EF4-FFF2-40B4-BE49-F238E27FC236}">
                <a16:creationId xmlns:a16="http://schemas.microsoft.com/office/drawing/2014/main" id="{70FDD3B9-3DA8-9D69-36A3-EFEEF529BF61}"/>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4" name="Rectangle 12">
            <a:extLst>
              <a:ext uri="{FF2B5EF4-FFF2-40B4-BE49-F238E27FC236}">
                <a16:creationId xmlns:a16="http://schemas.microsoft.com/office/drawing/2014/main" id="{01ED0E16-A06B-5931-868F-801B960043E3}"/>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5" name="Rectangle 13">
            <a:extLst>
              <a:ext uri="{FF2B5EF4-FFF2-40B4-BE49-F238E27FC236}">
                <a16:creationId xmlns:a16="http://schemas.microsoft.com/office/drawing/2014/main" id="{EB310771-F34C-9F2D-B49A-11C3F6E60BD4}"/>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6" name="Rectangle 14">
            <a:extLst>
              <a:ext uri="{FF2B5EF4-FFF2-40B4-BE49-F238E27FC236}">
                <a16:creationId xmlns:a16="http://schemas.microsoft.com/office/drawing/2014/main" id="{DE4D7BBE-9B42-8A5E-47A3-00B306FF8039}"/>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7" name="Rectangle 15">
            <a:extLst>
              <a:ext uri="{FF2B5EF4-FFF2-40B4-BE49-F238E27FC236}">
                <a16:creationId xmlns:a16="http://schemas.microsoft.com/office/drawing/2014/main" id="{7B91C3F8-8D65-B4A7-B1DF-5F46FD6D9866}"/>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8" name="Rectangle 16">
            <a:extLst>
              <a:ext uri="{FF2B5EF4-FFF2-40B4-BE49-F238E27FC236}">
                <a16:creationId xmlns:a16="http://schemas.microsoft.com/office/drawing/2014/main" id="{10A9D8B5-3977-D721-C9B3-426F11C505C8}"/>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9" name="Rectangle 17">
            <a:extLst>
              <a:ext uri="{FF2B5EF4-FFF2-40B4-BE49-F238E27FC236}">
                <a16:creationId xmlns:a16="http://schemas.microsoft.com/office/drawing/2014/main" id="{F89EA2EF-CEB5-FCB9-249E-2C891DF04CE7}"/>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0" name="Rectangle 18">
            <a:extLst>
              <a:ext uri="{FF2B5EF4-FFF2-40B4-BE49-F238E27FC236}">
                <a16:creationId xmlns:a16="http://schemas.microsoft.com/office/drawing/2014/main" id="{F7CE2292-9A01-A9D6-6204-B2B1A65B6F39}"/>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1" name="Rectangle 19">
            <a:extLst>
              <a:ext uri="{FF2B5EF4-FFF2-40B4-BE49-F238E27FC236}">
                <a16:creationId xmlns:a16="http://schemas.microsoft.com/office/drawing/2014/main" id="{83FC71CF-BBAD-172F-EA21-FD8E5E85BDDE}"/>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2" name="Rectangle 20">
            <a:extLst>
              <a:ext uri="{FF2B5EF4-FFF2-40B4-BE49-F238E27FC236}">
                <a16:creationId xmlns:a16="http://schemas.microsoft.com/office/drawing/2014/main" id="{71791999-4290-980C-F9CF-8BEA31434CB8}"/>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3" name="Rectangle 21">
            <a:extLst>
              <a:ext uri="{FF2B5EF4-FFF2-40B4-BE49-F238E27FC236}">
                <a16:creationId xmlns:a16="http://schemas.microsoft.com/office/drawing/2014/main" id="{908B1B51-2697-2578-CC3F-2BDF1BE5EF83}"/>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4" name="Rectangle 22">
            <a:extLst>
              <a:ext uri="{FF2B5EF4-FFF2-40B4-BE49-F238E27FC236}">
                <a16:creationId xmlns:a16="http://schemas.microsoft.com/office/drawing/2014/main" id="{17B9C98E-537D-B8CD-7039-B4DA239CCCC9}"/>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5" name="Rectangle 23">
            <a:extLst>
              <a:ext uri="{FF2B5EF4-FFF2-40B4-BE49-F238E27FC236}">
                <a16:creationId xmlns:a16="http://schemas.microsoft.com/office/drawing/2014/main" id="{30C77372-6C20-B86F-AA51-611AFA0DCA78}"/>
              </a:ext>
            </a:extLst>
          </p:cNvPr>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6" name="Rectangle 24">
            <a:extLst>
              <a:ext uri="{FF2B5EF4-FFF2-40B4-BE49-F238E27FC236}">
                <a16:creationId xmlns:a16="http://schemas.microsoft.com/office/drawing/2014/main" id="{41B097A9-0C73-564D-1133-9687ABE96BAE}"/>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7" name="Rectangle 25">
            <a:extLst>
              <a:ext uri="{FF2B5EF4-FFF2-40B4-BE49-F238E27FC236}">
                <a16:creationId xmlns:a16="http://schemas.microsoft.com/office/drawing/2014/main" id="{3B0A2744-7892-7B5F-957D-075548BE9B17}"/>
              </a:ext>
            </a:extLst>
          </p:cNvPr>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8" name="Rectangle 26">
            <a:extLst>
              <a:ext uri="{FF2B5EF4-FFF2-40B4-BE49-F238E27FC236}">
                <a16:creationId xmlns:a16="http://schemas.microsoft.com/office/drawing/2014/main" id="{165588ED-5ED7-C5F7-34A3-C8559850C99C}"/>
              </a:ext>
            </a:extLst>
          </p:cNvPr>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9" name="Rectangle 27">
            <a:extLst>
              <a:ext uri="{FF2B5EF4-FFF2-40B4-BE49-F238E27FC236}">
                <a16:creationId xmlns:a16="http://schemas.microsoft.com/office/drawing/2014/main" id="{E6B82393-64E8-E234-75DD-19EC4A0343A8}"/>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0" name="Rectangle 28">
            <a:extLst>
              <a:ext uri="{FF2B5EF4-FFF2-40B4-BE49-F238E27FC236}">
                <a16:creationId xmlns:a16="http://schemas.microsoft.com/office/drawing/2014/main" id="{0F64F83D-D12C-1FAB-32FE-A91E7D4AFA78}"/>
              </a:ext>
            </a:extLst>
          </p:cNvPr>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1" name="Rectangle 29">
            <a:extLst>
              <a:ext uri="{FF2B5EF4-FFF2-40B4-BE49-F238E27FC236}">
                <a16:creationId xmlns:a16="http://schemas.microsoft.com/office/drawing/2014/main" id="{3030A674-AB38-E5DB-75C0-AA4782986DFA}"/>
              </a:ext>
            </a:extLst>
          </p:cNvPr>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2" name="Rectangle 30">
            <a:extLst>
              <a:ext uri="{FF2B5EF4-FFF2-40B4-BE49-F238E27FC236}">
                <a16:creationId xmlns:a16="http://schemas.microsoft.com/office/drawing/2014/main" id="{47C9E702-09C3-EB97-AB56-63E6827B7FCC}"/>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3" name="Rectangle 31">
            <a:extLst>
              <a:ext uri="{FF2B5EF4-FFF2-40B4-BE49-F238E27FC236}">
                <a16:creationId xmlns:a16="http://schemas.microsoft.com/office/drawing/2014/main" id="{ECC4AF1C-A828-53D0-E131-A9ED950E26C8}"/>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4" name="Rectangle 32">
            <a:extLst>
              <a:ext uri="{FF2B5EF4-FFF2-40B4-BE49-F238E27FC236}">
                <a16:creationId xmlns:a16="http://schemas.microsoft.com/office/drawing/2014/main" id="{3BE002E9-9780-1E79-140E-F76FEDF18D8E}"/>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5" name="Rectangle 33">
            <a:extLst>
              <a:ext uri="{FF2B5EF4-FFF2-40B4-BE49-F238E27FC236}">
                <a16:creationId xmlns:a16="http://schemas.microsoft.com/office/drawing/2014/main" id="{15735A8F-04D0-04E5-08E3-9FD44C4037D4}"/>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6" name="Rectangle 34">
            <a:extLst>
              <a:ext uri="{FF2B5EF4-FFF2-40B4-BE49-F238E27FC236}">
                <a16:creationId xmlns:a16="http://schemas.microsoft.com/office/drawing/2014/main" id="{7B66D341-5797-5871-6A8D-0700EF227678}"/>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7" name="Rectangle 35">
            <a:extLst>
              <a:ext uri="{FF2B5EF4-FFF2-40B4-BE49-F238E27FC236}">
                <a16:creationId xmlns:a16="http://schemas.microsoft.com/office/drawing/2014/main" id="{3F0A2C6E-557E-4D6F-465D-189072673E6C}"/>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8" name="Rectangle 36">
            <a:extLst>
              <a:ext uri="{FF2B5EF4-FFF2-40B4-BE49-F238E27FC236}">
                <a16:creationId xmlns:a16="http://schemas.microsoft.com/office/drawing/2014/main" id="{1AE62B52-BB88-2EAF-78B8-F225B22F784E}"/>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9" name="Rectangle 37">
            <a:extLst>
              <a:ext uri="{FF2B5EF4-FFF2-40B4-BE49-F238E27FC236}">
                <a16:creationId xmlns:a16="http://schemas.microsoft.com/office/drawing/2014/main" id="{568A0F03-0A97-3A1E-1A7A-9FA0D1DC3B38}"/>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0" name="Rectangle 38">
            <a:extLst>
              <a:ext uri="{FF2B5EF4-FFF2-40B4-BE49-F238E27FC236}">
                <a16:creationId xmlns:a16="http://schemas.microsoft.com/office/drawing/2014/main" id="{93FD1751-CF07-F073-8ECF-AA394A26D987}"/>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1" name="Rectangle 39">
            <a:extLst>
              <a:ext uri="{FF2B5EF4-FFF2-40B4-BE49-F238E27FC236}">
                <a16:creationId xmlns:a16="http://schemas.microsoft.com/office/drawing/2014/main" id="{0BD8335E-2665-0C97-5F53-CE04B1FF5A1A}"/>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2" name="Rectangle 40">
            <a:extLst>
              <a:ext uri="{FF2B5EF4-FFF2-40B4-BE49-F238E27FC236}">
                <a16:creationId xmlns:a16="http://schemas.microsoft.com/office/drawing/2014/main" id="{14AA291F-FFA7-3601-9EC3-3B0487DE913A}"/>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3" name="Rectangle 41">
            <a:extLst>
              <a:ext uri="{FF2B5EF4-FFF2-40B4-BE49-F238E27FC236}">
                <a16:creationId xmlns:a16="http://schemas.microsoft.com/office/drawing/2014/main" id="{BAC53ACB-DFBE-3209-3669-FBCCE00E4A55}"/>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4" name="Rectangle 42">
            <a:extLst>
              <a:ext uri="{FF2B5EF4-FFF2-40B4-BE49-F238E27FC236}">
                <a16:creationId xmlns:a16="http://schemas.microsoft.com/office/drawing/2014/main" id="{30D1A3C2-3E29-235B-D1A1-C01203DFC6B5}"/>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5" name="Rectangle 43">
            <a:extLst>
              <a:ext uri="{FF2B5EF4-FFF2-40B4-BE49-F238E27FC236}">
                <a16:creationId xmlns:a16="http://schemas.microsoft.com/office/drawing/2014/main" id="{DCB2A959-EC01-A41F-2DEC-E20FDB554D88}"/>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6" name="Rectangle 44">
            <a:extLst>
              <a:ext uri="{FF2B5EF4-FFF2-40B4-BE49-F238E27FC236}">
                <a16:creationId xmlns:a16="http://schemas.microsoft.com/office/drawing/2014/main" id="{9B5EC076-D2D2-A43D-8FC4-0E50B2159DF0}"/>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7" name="Rectangle 45">
            <a:extLst>
              <a:ext uri="{FF2B5EF4-FFF2-40B4-BE49-F238E27FC236}">
                <a16:creationId xmlns:a16="http://schemas.microsoft.com/office/drawing/2014/main" id="{35ACE69B-4237-5B87-2DD8-6BAA163EDA72}"/>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8" name="Rectangle 46">
            <a:extLst>
              <a:ext uri="{FF2B5EF4-FFF2-40B4-BE49-F238E27FC236}">
                <a16:creationId xmlns:a16="http://schemas.microsoft.com/office/drawing/2014/main" id="{9694DBEE-9263-F41F-F393-A62654B27784}"/>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9" name="Rectangle 47">
            <a:extLst>
              <a:ext uri="{FF2B5EF4-FFF2-40B4-BE49-F238E27FC236}">
                <a16:creationId xmlns:a16="http://schemas.microsoft.com/office/drawing/2014/main" id="{7CBF8DD7-ECCF-95A1-D39E-59D2ECCBE148}"/>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0" name="Rectangle 48">
            <a:extLst>
              <a:ext uri="{FF2B5EF4-FFF2-40B4-BE49-F238E27FC236}">
                <a16:creationId xmlns:a16="http://schemas.microsoft.com/office/drawing/2014/main" id="{1D9E8BC4-9E29-BF8A-D476-6082028875A4}"/>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1" name="Rectangle 49">
            <a:extLst>
              <a:ext uri="{FF2B5EF4-FFF2-40B4-BE49-F238E27FC236}">
                <a16:creationId xmlns:a16="http://schemas.microsoft.com/office/drawing/2014/main" id="{C9D79449-EA20-B533-9C7D-4FA70F625DF7}"/>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2" name="Rectangle 50">
            <a:extLst>
              <a:ext uri="{FF2B5EF4-FFF2-40B4-BE49-F238E27FC236}">
                <a16:creationId xmlns:a16="http://schemas.microsoft.com/office/drawing/2014/main" id="{6CC10BAB-F05C-3858-F485-9AC282A4C84F}"/>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3" name="Rectangle 51">
            <a:extLst>
              <a:ext uri="{FF2B5EF4-FFF2-40B4-BE49-F238E27FC236}">
                <a16:creationId xmlns:a16="http://schemas.microsoft.com/office/drawing/2014/main" id="{921E005F-39A6-E520-A23E-6789576F190B}"/>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4" name="Rectangle 52">
            <a:extLst>
              <a:ext uri="{FF2B5EF4-FFF2-40B4-BE49-F238E27FC236}">
                <a16:creationId xmlns:a16="http://schemas.microsoft.com/office/drawing/2014/main" id="{DAEAD542-0612-EFE2-6D9E-799731E7F833}"/>
              </a:ext>
            </a:extLst>
          </p:cNvPr>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5" name="Rectangle 53">
            <a:extLst>
              <a:ext uri="{FF2B5EF4-FFF2-40B4-BE49-F238E27FC236}">
                <a16:creationId xmlns:a16="http://schemas.microsoft.com/office/drawing/2014/main" id="{AD096171-A5B9-8365-368A-AB65AEB0E6A6}"/>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6" name="Rectangle 54">
            <a:extLst>
              <a:ext uri="{FF2B5EF4-FFF2-40B4-BE49-F238E27FC236}">
                <a16:creationId xmlns:a16="http://schemas.microsoft.com/office/drawing/2014/main" id="{6575AF2B-31F3-0BEB-6DEB-A9A11E2FCFA1}"/>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7" name="Rectangle 55">
            <a:extLst>
              <a:ext uri="{FF2B5EF4-FFF2-40B4-BE49-F238E27FC236}">
                <a16:creationId xmlns:a16="http://schemas.microsoft.com/office/drawing/2014/main" id="{70CA5F49-A126-7ED3-8400-7086D6D244E3}"/>
              </a:ext>
            </a:extLst>
          </p:cNvPr>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8" name="Rectangle 56">
            <a:extLst>
              <a:ext uri="{FF2B5EF4-FFF2-40B4-BE49-F238E27FC236}">
                <a16:creationId xmlns:a16="http://schemas.microsoft.com/office/drawing/2014/main" id="{DC39E012-926A-6E8D-CFF4-EEED324CBABE}"/>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9" name="Rectangle 57">
            <a:extLst>
              <a:ext uri="{FF2B5EF4-FFF2-40B4-BE49-F238E27FC236}">
                <a16:creationId xmlns:a16="http://schemas.microsoft.com/office/drawing/2014/main" id="{E49E3F7E-7F08-745D-CD3D-C1D27FF83A67}"/>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50" name="Line 58">
            <a:extLst>
              <a:ext uri="{FF2B5EF4-FFF2-40B4-BE49-F238E27FC236}">
                <a16:creationId xmlns:a16="http://schemas.microsoft.com/office/drawing/2014/main" id="{5D33D8A1-9913-BAF0-6E0E-08FB438F63E4}"/>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1" name="Line 59">
            <a:extLst>
              <a:ext uri="{FF2B5EF4-FFF2-40B4-BE49-F238E27FC236}">
                <a16:creationId xmlns:a16="http://schemas.microsoft.com/office/drawing/2014/main" id="{D0A4E2B4-CAE6-189F-75A8-E25BDE92A360}"/>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2" name="Line 60">
            <a:extLst>
              <a:ext uri="{FF2B5EF4-FFF2-40B4-BE49-F238E27FC236}">
                <a16:creationId xmlns:a16="http://schemas.microsoft.com/office/drawing/2014/main" id="{2758B33D-B3A5-82E1-6778-7AA77C8F2194}"/>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3" name="Line 61">
            <a:extLst>
              <a:ext uri="{FF2B5EF4-FFF2-40B4-BE49-F238E27FC236}">
                <a16:creationId xmlns:a16="http://schemas.microsoft.com/office/drawing/2014/main" id="{A92D0B14-1CF6-D068-6FF2-E872F41096BC}"/>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4" name="Line 62">
            <a:extLst>
              <a:ext uri="{FF2B5EF4-FFF2-40B4-BE49-F238E27FC236}">
                <a16:creationId xmlns:a16="http://schemas.microsoft.com/office/drawing/2014/main" id="{B1EA2419-61B9-98C0-A8A3-B688E219FD10}"/>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5" name="Line 63">
            <a:extLst>
              <a:ext uri="{FF2B5EF4-FFF2-40B4-BE49-F238E27FC236}">
                <a16:creationId xmlns:a16="http://schemas.microsoft.com/office/drawing/2014/main" id="{C0E10048-BED6-55B3-8E2B-457205D04AF2}"/>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6" name="Line 64">
            <a:extLst>
              <a:ext uri="{FF2B5EF4-FFF2-40B4-BE49-F238E27FC236}">
                <a16:creationId xmlns:a16="http://schemas.microsoft.com/office/drawing/2014/main" id="{CABA5C8C-0BD7-BB95-74B1-08A4822719C5}"/>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7" name="Line 65">
            <a:extLst>
              <a:ext uri="{FF2B5EF4-FFF2-40B4-BE49-F238E27FC236}">
                <a16:creationId xmlns:a16="http://schemas.microsoft.com/office/drawing/2014/main" id="{C8E4ABA3-AA91-6E06-F03E-1D43F6BBAB36}"/>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8" name="Line 66">
            <a:extLst>
              <a:ext uri="{FF2B5EF4-FFF2-40B4-BE49-F238E27FC236}">
                <a16:creationId xmlns:a16="http://schemas.microsoft.com/office/drawing/2014/main" id="{1F9D965E-6F04-50D2-5560-702B74DF8E94}"/>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9" name="Line 67">
            <a:extLst>
              <a:ext uri="{FF2B5EF4-FFF2-40B4-BE49-F238E27FC236}">
                <a16:creationId xmlns:a16="http://schemas.microsoft.com/office/drawing/2014/main" id="{67BA1805-B5F5-A6F0-E287-B04A37792CBD}"/>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0" name="Line 68">
            <a:extLst>
              <a:ext uri="{FF2B5EF4-FFF2-40B4-BE49-F238E27FC236}">
                <a16:creationId xmlns:a16="http://schemas.microsoft.com/office/drawing/2014/main" id="{CF9EB813-DAC0-3B7E-5905-6DA5CE889BEE}"/>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1" name="Line 69">
            <a:extLst>
              <a:ext uri="{FF2B5EF4-FFF2-40B4-BE49-F238E27FC236}">
                <a16:creationId xmlns:a16="http://schemas.microsoft.com/office/drawing/2014/main" id="{A5CC847F-CDBB-6078-6B7B-4B2295CA178E}"/>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2" name="Line 70">
            <a:extLst>
              <a:ext uri="{FF2B5EF4-FFF2-40B4-BE49-F238E27FC236}">
                <a16:creationId xmlns:a16="http://schemas.microsoft.com/office/drawing/2014/main" id="{BD8F14DD-9E7D-CE9C-CF3A-029D5E12A18D}"/>
              </a:ext>
            </a:extLst>
          </p:cNvPr>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3" name="Line 71">
            <a:extLst>
              <a:ext uri="{FF2B5EF4-FFF2-40B4-BE49-F238E27FC236}">
                <a16:creationId xmlns:a16="http://schemas.microsoft.com/office/drawing/2014/main" id="{2D354122-A293-849D-7F75-65DDC20873FC}"/>
              </a:ext>
            </a:extLst>
          </p:cNvPr>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4" name="Line 72">
            <a:extLst>
              <a:ext uri="{FF2B5EF4-FFF2-40B4-BE49-F238E27FC236}">
                <a16:creationId xmlns:a16="http://schemas.microsoft.com/office/drawing/2014/main" id="{75130195-F072-0627-0346-46D8EF09A4BF}"/>
              </a:ext>
            </a:extLst>
          </p:cNvPr>
          <p:cNvSpPr>
            <a:spLocks noChangeShapeType="1"/>
          </p:cNvSpPr>
          <p:nvPr/>
        </p:nvSpPr>
        <p:spPr bwMode="auto">
          <a:xfrm>
            <a:off x="39624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5" name="Line 73">
            <a:extLst>
              <a:ext uri="{FF2B5EF4-FFF2-40B4-BE49-F238E27FC236}">
                <a16:creationId xmlns:a16="http://schemas.microsoft.com/office/drawing/2014/main" id="{499673E9-9A69-6CF1-3EDB-80AF8F0F5208}"/>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6" name="Line 74">
            <a:extLst>
              <a:ext uri="{FF2B5EF4-FFF2-40B4-BE49-F238E27FC236}">
                <a16:creationId xmlns:a16="http://schemas.microsoft.com/office/drawing/2014/main" id="{1CD8B1BD-FCBC-CEE8-5A5C-DB0D87DBFC2D}"/>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7" name="Line 75">
            <a:extLst>
              <a:ext uri="{FF2B5EF4-FFF2-40B4-BE49-F238E27FC236}">
                <a16:creationId xmlns:a16="http://schemas.microsoft.com/office/drawing/2014/main" id="{334BEE20-28FC-5D3A-CCFD-C8AE917F44AB}"/>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8" name="Line 76">
            <a:extLst>
              <a:ext uri="{FF2B5EF4-FFF2-40B4-BE49-F238E27FC236}">
                <a16:creationId xmlns:a16="http://schemas.microsoft.com/office/drawing/2014/main" id="{51D46A92-F584-FF52-137B-778CA5E1E2DC}"/>
              </a:ext>
            </a:extLst>
          </p:cNvPr>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9" name="Line 77">
            <a:extLst>
              <a:ext uri="{FF2B5EF4-FFF2-40B4-BE49-F238E27FC236}">
                <a16:creationId xmlns:a16="http://schemas.microsoft.com/office/drawing/2014/main" id="{7F7F1FA0-7ED3-00FD-0BFA-D49A54B666F3}"/>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0" name="Line 78">
            <a:extLst>
              <a:ext uri="{FF2B5EF4-FFF2-40B4-BE49-F238E27FC236}">
                <a16:creationId xmlns:a16="http://schemas.microsoft.com/office/drawing/2014/main" id="{FE4D34EF-ACE3-A9E7-E9A7-77D644EA8BB1}"/>
              </a:ext>
            </a:extLst>
          </p:cNvPr>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1" name="Line 79">
            <a:extLst>
              <a:ext uri="{FF2B5EF4-FFF2-40B4-BE49-F238E27FC236}">
                <a16:creationId xmlns:a16="http://schemas.microsoft.com/office/drawing/2014/main" id="{CA097A05-DA3B-4F62-7824-F9B28AF9837B}"/>
              </a:ext>
            </a:extLst>
          </p:cNvPr>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2" name="Line 80">
            <a:extLst>
              <a:ext uri="{FF2B5EF4-FFF2-40B4-BE49-F238E27FC236}">
                <a16:creationId xmlns:a16="http://schemas.microsoft.com/office/drawing/2014/main" id="{E2D4C13B-2C51-52A9-9632-530029973B3F}"/>
              </a:ext>
            </a:extLst>
          </p:cNvPr>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3" name="Line 81">
            <a:extLst>
              <a:ext uri="{FF2B5EF4-FFF2-40B4-BE49-F238E27FC236}">
                <a16:creationId xmlns:a16="http://schemas.microsoft.com/office/drawing/2014/main" id="{F381DE4D-8C39-994D-733F-E58711E17A35}"/>
              </a:ext>
            </a:extLst>
          </p:cNvPr>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4" name="Line 82">
            <a:extLst>
              <a:ext uri="{FF2B5EF4-FFF2-40B4-BE49-F238E27FC236}">
                <a16:creationId xmlns:a16="http://schemas.microsoft.com/office/drawing/2014/main" id="{478CEB86-A8CF-8066-15D4-7CB2B7753E44}"/>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5" name="Line 83">
            <a:extLst>
              <a:ext uri="{FF2B5EF4-FFF2-40B4-BE49-F238E27FC236}">
                <a16:creationId xmlns:a16="http://schemas.microsoft.com/office/drawing/2014/main" id="{617EE913-6E0E-4F9C-90C9-428F1F19C83D}"/>
              </a:ext>
            </a:extLst>
          </p:cNvPr>
          <p:cNvSpPr>
            <a:spLocks noChangeShapeType="1"/>
          </p:cNvSpPr>
          <p:nvPr/>
        </p:nvSpPr>
        <p:spPr bwMode="auto">
          <a:xfrm>
            <a:off x="39624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6" name="Line 84">
            <a:extLst>
              <a:ext uri="{FF2B5EF4-FFF2-40B4-BE49-F238E27FC236}">
                <a16:creationId xmlns:a16="http://schemas.microsoft.com/office/drawing/2014/main" id="{17AD25A5-13BE-08D0-2E8A-9BE3F89F8EB0}"/>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7" name="Line 85">
            <a:extLst>
              <a:ext uri="{FF2B5EF4-FFF2-40B4-BE49-F238E27FC236}">
                <a16:creationId xmlns:a16="http://schemas.microsoft.com/office/drawing/2014/main" id="{610B2267-4D52-A339-2ED8-75FC56BC368F}"/>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8" name="Line 86">
            <a:extLst>
              <a:ext uri="{FF2B5EF4-FFF2-40B4-BE49-F238E27FC236}">
                <a16:creationId xmlns:a16="http://schemas.microsoft.com/office/drawing/2014/main" id="{86ED533D-57DA-AB74-447B-869A97E5C7FF}"/>
              </a:ext>
            </a:extLst>
          </p:cNvPr>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9" name="Line 87">
            <a:extLst>
              <a:ext uri="{FF2B5EF4-FFF2-40B4-BE49-F238E27FC236}">
                <a16:creationId xmlns:a16="http://schemas.microsoft.com/office/drawing/2014/main" id="{E8ACB343-2483-0908-E3B8-57BD29522692}"/>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0" name="Line 88">
            <a:extLst>
              <a:ext uri="{FF2B5EF4-FFF2-40B4-BE49-F238E27FC236}">
                <a16:creationId xmlns:a16="http://schemas.microsoft.com/office/drawing/2014/main" id="{72226309-593E-A737-11D6-05CB0BBB6E03}"/>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1" name="Line 89">
            <a:extLst>
              <a:ext uri="{FF2B5EF4-FFF2-40B4-BE49-F238E27FC236}">
                <a16:creationId xmlns:a16="http://schemas.microsoft.com/office/drawing/2014/main" id="{75B01841-F105-FAB3-8236-14F377D902A9}"/>
              </a:ext>
            </a:extLst>
          </p:cNvPr>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2" name="Line 90">
            <a:extLst>
              <a:ext uri="{FF2B5EF4-FFF2-40B4-BE49-F238E27FC236}">
                <a16:creationId xmlns:a16="http://schemas.microsoft.com/office/drawing/2014/main" id="{F403A017-E20C-9B15-4726-434525FDE8AE}"/>
              </a:ext>
            </a:extLst>
          </p:cNvPr>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3" name="Line 91">
            <a:extLst>
              <a:ext uri="{FF2B5EF4-FFF2-40B4-BE49-F238E27FC236}">
                <a16:creationId xmlns:a16="http://schemas.microsoft.com/office/drawing/2014/main" id="{078D98B7-4E43-31EF-2A23-D769D1A35F6D}"/>
              </a:ext>
            </a:extLst>
          </p:cNvPr>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4" name="Line 92">
            <a:extLst>
              <a:ext uri="{FF2B5EF4-FFF2-40B4-BE49-F238E27FC236}">
                <a16:creationId xmlns:a16="http://schemas.microsoft.com/office/drawing/2014/main" id="{7847D192-5DCE-749F-E7EA-E7259DBC959D}"/>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5" name="Line 93">
            <a:extLst>
              <a:ext uri="{FF2B5EF4-FFF2-40B4-BE49-F238E27FC236}">
                <a16:creationId xmlns:a16="http://schemas.microsoft.com/office/drawing/2014/main" id="{B7509B16-B7FA-55B6-2A19-EFA41EE278D4}"/>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6" name="Line 94">
            <a:extLst>
              <a:ext uri="{FF2B5EF4-FFF2-40B4-BE49-F238E27FC236}">
                <a16:creationId xmlns:a16="http://schemas.microsoft.com/office/drawing/2014/main" id="{D75BAAD4-31FE-CC1C-7954-A6E7BCCB8B6B}"/>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7" name="Line 95">
            <a:extLst>
              <a:ext uri="{FF2B5EF4-FFF2-40B4-BE49-F238E27FC236}">
                <a16:creationId xmlns:a16="http://schemas.microsoft.com/office/drawing/2014/main" id="{B18C1C42-DA7C-1D90-F6E8-39BE5EFF1260}"/>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8" name="Line 96">
            <a:extLst>
              <a:ext uri="{FF2B5EF4-FFF2-40B4-BE49-F238E27FC236}">
                <a16:creationId xmlns:a16="http://schemas.microsoft.com/office/drawing/2014/main" id="{EF740D53-1257-51C2-7532-E7FF9C372FAD}"/>
              </a:ext>
            </a:extLst>
          </p:cNvPr>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9" name="Line 97">
            <a:extLst>
              <a:ext uri="{FF2B5EF4-FFF2-40B4-BE49-F238E27FC236}">
                <a16:creationId xmlns:a16="http://schemas.microsoft.com/office/drawing/2014/main" id="{68535E47-E39A-A777-CC83-00C358C1FDD4}"/>
              </a:ext>
            </a:extLst>
          </p:cNvPr>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90" name="Line 98">
            <a:extLst>
              <a:ext uri="{FF2B5EF4-FFF2-40B4-BE49-F238E27FC236}">
                <a16:creationId xmlns:a16="http://schemas.microsoft.com/office/drawing/2014/main" id="{BAF0880C-E8E4-EE72-B3C3-8578B237CFA2}"/>
              </a:ext>
            </a:extLst>
          </p:cNvPr>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91" name="Line 99">
            <a:extLst>
              <a:ext uri="{FF2B5EF4-FFF2-40B4-BE49-F238E27FC236}">
                <a16:creationId xmlns:a16="http://schemas.microsoft.com/office/drawing/2014/main" id="{8F4BDAD8-C348-503F-7D18-0A329F5AE117}"/>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92" name="Line 100">
            <a:extLst>
              <a:ext uri="{FF2B5EF4-FFF2-40B4-BE49-F238E27FC236}">
                <a16:creationId xmlns:a16="http://schemas.microsoft.com/office/drawing/2014/main" id="{5BF588A1-5629-6D74-6A9E-8B7C4A0EBE72}"/>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93" name="Line 101">
            <a:extLst>
              <a:ext uri="{FF2B5EF4-FFF2-40B4-BE49-F238E27FC236}">
                <a16:creationId xmlns:a16="http://schemas.microsoft.com/office/drawing/2014/main" id="{70D1856C-755A-7C36-6C5F-0D4B71EAABC3}"/>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94" name="Line 102">
            <a:extLst>
              <a:ext uri="{FF2B5EF4-FFF2-40B4-BE49-F238E27FC236}">
                <a16:creationId xmlns:a16="http://schemas.microsoft.com/office/drawing/2014/main" id="{F7494C8C-1420-635E-C9A0-F86541F0761B}"/>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95" name="Line 103">
            <a:extLst>
              <a:ext uri="{FF2B5EF4-FFF2-40B4-BE49-F238E27FC236}">
                <a16:creationId xmlns:a16="http://schemas.microsoft.com/office/drawing/2014/main" id="{737AB205-11D5-0D66-63C7-642198086611}"/>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96" name="Rectangle 104">
            <a:extLst>
              <a:ext uri="{FF2B5EF4-FFF2-40B4-BE49-F238E27FC236}">
                <a16:creationId xmlns:a16="http://schemas.microsoft.com/office/drawing/2014/main" id="{CE2AE086-D62E-0DCD-9502-07BE6ABAB2F6}"/>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97" name="Rectangle 105">
            <a:extLst>
              <a:ext uri="{FF2B5EF4-FFF2-40B4-BE49-F238E27FC236}">
                <a16:creationId xmlns:a16="http://schemas.microsoft.com/office/drawing/2014/main" id="{DE791A20-AE64-5FC6-2FC5-BC8D99B30F2C}"/>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98" name="Rectangle 106">
            <a:extLst>
              <a:ext uri="{FF2B5EF4-FFF2-40B4-BE49-F238E27FC236}">
                <a16:creationId xmlns:a16="http://schemas.microsoft.com/office/drawing/2014/main" id="{A92FF8FD-D36A-0EA4-D2A0-C8B10A7B9EB9}"/>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99" name="Rectangle 107">
            <a:extLst>
              <a:ext uri="{FF2B5EF4-FFF2-40B4-BE49-F238E27FC236}">
                <a16:creationId xmlns:a16="http://schemas.microsoft.com/office/drawing/2014/main" id="{480167FF-61C2-70E2-59D0-2E31846EA186}"/>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900" name="Line 108">
            <a:extLst>
              <a:ext uri="{FF2B5EF4-FFF2-40B4-BE49-F238E27FC236}">
                <a16:creationId xmlns:a16="http://schemas.microsoft.com/office/drawing/2014/main" id="{2AADB55D-83A4-2A56-DD05-8B0EB3CD142B}"/>
              </a:ext>
            </a:extLst>
          </p:cNvPr>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01" name="Line 109">
            <a:extLst>
              <a:ext uri="{FF2B5EF4-FFF2-40B4-BE49-F238E27FC236}">
                <a16:creationId xmlns:a16="http://schemas.microsoft.com/office/drawing/2014/main" id="{8A4E65B5-A9D0-EF2C-4AC0-45CA781DD2D0}"/>
              </a:ext>
            </a:extLst>
          </p:cNvPr>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02" name="Line 110">
            <a:extLst>
              <a:ext uri="{FF2B5EF4-FFF2-40B4-BE49-F238E27FC236}">
                <a16:creationId xmlns:a16="http://schemas.microsoft.com/office/drawing/2014/main" id="{0DDF98A4-6552-6EA0-BAFA-2CBFB0B934B1}"/>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03" name="Line 111">
            <a:extLst>
              <a:ext uri="{FF2B5EF4-FFF2-40B4-BE49-F238E27FC236}">
                <a16:creationId xmlns:a16="http://schemas.microsoft.com/office/drawing/2014/main" id="{68B2089E-41F1-D422-2593-FC8184A2A571}"/>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04" name="Line 112">
            <a:extLst>
              <a:ext uri="{FF2B5EF4-FFF2-40B4-BE49-F238E27FC236}">
                <a16:creationId xmlns:a16="http://schemas.microsoft.com/office/drawing/2014/main" id="{6FD8B8CE-676B-2E98-EBD6-E8FEB4B2A160}"/>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05" name="Line 113">
            <a:extLst>
              <a:ext uri="{FF2B5EF4-FFF2-40B4-BE49-F238E27FC236}">
                <a16:creationId xmlns:a16="http://schemas.microsoft.com/office/drawing/2014/main" id="{8B4B7D15-36A0-28B8-E949-362209443867}"/>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06" name="Line 114">
            <a:extLst>
              <a:ext uri="{FF2B5EF4-FFF2-40B4-BE49-F238E27FC236}">
                <a16:creationId xmlns:a16="http://schemas.microsoft.com/office/drawing/2014/main" id="{54A98769-C828-DF2D-1FC3-A6F294503EE4}"/>
              </a:ext>
            </a:extLst>
          </p:cNvPr>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07" name="Line 115">
            <a:extLst>
              <a:ext uri="{FF2B5EF4-FFF2-40B4-BE49-F238E27FC236}">
                <a16:creationId xmlns:a16="http://schemas.microsoft.com/office/drawing/2014/main" id="{72F8EC80-B8D6-2974-BFC2-40E864BB40BD}"/>
              </a:ext>
            </a:extLst>
          </p:cNvPr>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08" name="Line 116">
            <a:extLst>
              <a:ext uri="{FF2B5EF4-FFF2-40B4-BE49-F238E27FC236}">
                <a16:creationId xmlns:a16="http://schemas.microsoft.com/office/drawing/2014/main" id="{C6C822F0-E44C-7BC9-2236-479F8339C370}"/>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09" name="Line 117">
            <a:extLst>
              <a:ext uri="{FF2B5EF4-FFF2-40B4-BE49-F238E27FC236}">
                <a16:creationId xmlns:a16="http://schemas.microsoft.com/office/drawing/2014/main" id="{6E323FE2-8B5A-B788-5491-0F1EB7BD18D1}"/>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10" name="Line 118">
            <a:extLst>
              <a:ext uri="{FF2B5EF4-FFF2-40B4-BE49-F238E27FC236}">
                <a16:creationId xmlns:a16="http://schemas.microsoft.com/office/drawing/2014/main" id="{217F1426-70EA-E9DD-D33B-F3D5F00D90A6}"/>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11" name="Line 119">
            <a:extLst>
              <a:ext uri="{FF2B5EF4-FFF2-40B4-BE49-F238E27FC236}">
                <a16:creationId xmlns:a16="http://schemas.microsoft.com/office/drawing/2014/main" id="{DF355CF2-FD0F-E987-F90A-6662BEB80F37}"/>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12" name="Text Box 120">
            <a:extLst>
              <a:ext uri="{FF2B5EF4-FFF2-40B4-BE49-F238E27FC236}">
                <a16:creationId xmlns:a16="http://schemas.microsoft.com/office/drawing/2014/main" id="{E61BFE21-E7EB-2C3A-53FA-A9995B5CE316}"/>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3913" name="Text Box 121">
            <a:extLst>
              <a:ext uri="{FF2B5EF4-FFF2-40B4-BE49-F238E27FC236}">
                <a16:creationId xmlns:a16="http://schemas.microsoft.com/office/drawing/2014/main" id="{3BB33D6C-4D4A-B0BF-EDA7-C584B860066E}"/>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3914" name="Text Box 122">
            <a:extLst>
              <a:ext uri="{FF2B5EF4-FFF2-40B4-BE49-F238E27FC236}">
                <a16:creationId xmlns:a16="http://schemas.microsoft.com/office/drawing/2014/main" id="{B964553A-0A92-8FFE-BA04-B13A482828BA}"/>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3915" name="Text Box 123">
            <a:extLst>
              <a:ext uri="{FF2B5EF4-FFF2-40B4-BE49-F238E27FC236}">
                <a16:creationId xmlns:a16="http://schemas.microsoft.com/office/drawing/2014/main" id="{C5EDACFA-2EF3-0FB1-5B3F-0BCAF92353A4}"/>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3916" name="Text Box 124">
            <a:extLst>
              <a:ext uri="{FF2B5EF4-FFF2-40B4-BE49-F238E27FC236}">
                <a16:creationId xmlns:a16="http://schemas.microsoft.com/office/drawing/2014/main" id="{7FA3AC02-FC95-3349-E2AB-433D005156D6}"/>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3917" name="Text Box 125">
            <a:extLst>
              <a:ext uri="{FF2B5EF4-FFF2-40B4-BE49-F238E27FC236}">
                <a16:creationId xmlns:a16="http://schemas.microsoft.com/office/drawing/2014/main" id="{AD6ACD23-790B-5987-087E-A904C4F4FFC3}"/>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3918" name="Text Box 126">
            <a:extLst>
              <a:ext uri="{FF2B5EF4-FFF2-40B4-BE49-F238E27FC236}">
                <a16:creationId xmlns:a16="http://schemas.microsoft.com/office/drawing/2014/main" id="{370AE065-32B2-7DBB-0E20-AA9F8E8A8D8D}"/>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3919" name="Text Box 127">
            <a:extLst>
              <a:ext uri="{FF2B5EF4-FFF2-40B4-BE49-F238E27FC236}">
                <a16:creationId xmlns:a16="http://schemas.microsoft.com/office/drawing/2014/main" id="{DFE746CC-DE4E-78C1-6EC9-B60237472810}"/>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3920" name="Text Box 128">
            <a:extLst>
              <a:ext uri="{FF2B5EF4-FFF2-40B4-BE49-F238E27FC236}">
                <a16:creationId xmlns:a16="http://schemas.microsoft.com/office/drawing/2014/main" id="{DE585D39-9C44-E8FC-E8E9-E5814DE549F1}"/>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3921" name="Text Box 129">
            <a:extLst>
              <a:ext uri="{FF2B5EF4-FFF2-40B4-BE49-F238E27FC236}">
                <a16:creationId xmlns:a16="http://schemas.microsoft.com/office/drawing/2014/main" id="{ED909228-AA04-C9C2-444D-486E35BCD7BF}"/>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3922" name="Text Box 130">
            <a:extLst>
              <a:ext uri="{FF2B5EF4-FFF2-40B4-BE49-F238E27FC236}">
                <a16:creationId xmlns:a16="http://schemas.microsoft.com/office/drawing/2014/main" id="{A1DFA104-0971-7ECD-0164-02C979B1B55D}"/>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3923" name="Text Box 131">
            <a:extLst>
              <a:ext uri="{FF2B5EF4-FFF2-40B4-BE49-F238E27FC236}">
                <a16:creationId xmlns:a16="http://schemas.microsoft.com/office/drawing/2014/main" id="{67F5E89C-B4F2-FEFC-44F8-B894E6FD15A8}"/>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3924" name="Text Box 132">
            <a:extLst>
              <a:ext uri="{FF2B5EF4-FFF2-40B4-BE49-F238E27FC236}">
                <a16:creationId xmlns:a16="http://schemas.microsoft.com/office/drawing/2014/main" id="{0D5B2677-D55C-F7A3-711C-3FA1E026909B}"/>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3925" name="Text Box 133">
            <a:extLst>
              <a:ext uri="{FF2B5EF4-FFF2-40B4-BE49-F238E27FC236}">
                <a16:creationId xmlns:a16="http://schemas.microsoft.com/office/drawing/2014/main" id="{154071D5-9965-1BA5-1EC7-A6B47D223ECD}"/>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3926" name="Text Box 134">
            <a:extLst>
              <a:ext uri="{FF2B5EF4-FFF2-40B4-BE49-F238E27FC236}">
                <a16:creationId xmlns:a16="http://schemas.microsoft.com/office/drawing/2014/main" id="{C1F348CE-1F79-FA65-5718-C57823EF0290}"/>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3927" name="Text Box 135">
            <a:extLst>
              <a:ext uri="{FF2B5EF4-FFF2-40B4-BE49-F238E27FC236}">
                <a16:creationId xmlns:a16="http://schemas.microsoft.com/office/drawing/2014/main" id="{1B2C86B6-D865-C83F-C449-18C0DE750747}"/>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3928" name="Text Box 136">
            <a:extLst>
              <a:ext uri="{FF2B5EF4-FFF2-40B4-BE49-F238E27FC236}">
                <a16:creationId xmlns:a16="http://schemas.microsoft.com/office/drawing/2014/main" id="{10DC8559-9A54-F09E-C441-4E5B9501BB9E}"/>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3929" name="Text Box 137">
            <a:extLst>
              <a:ext uri="{FF2B5EF4-FFF2-40B4-BE49-F238E27FC236}">
                <a16:creationId xmlns:a16="http://schemas.microsoft.com/office/drawing/2014/main" id="{490C76DE-569C-5087-FAA0-1652391E791B}"/>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3930" name="Text Box 138">
            <a:extLst>
              <a:ext uri="{FF2B5EF4-FFF2-40B4-BE49-F238E27FC236}">
                <a16:creationId xmlns:a16="http://schemas.microsoft.com/office/drawing/2014/main" id="{09310818-C013-B3E7-28CC-6850F25CDE53}"/>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3931" name="Text Box 139">
            <a:extLst>
              <a:ext uri="{FF2B5EF4-FFF2-40B4-BE49-F238E27FC236}">
                <a16:creationId xmlns:a16="http://schemas.microsoft.com/office/drawing/2014/main" id="{16DDBD3C-3935-B2B0-F1C5-E16B94CAC002}"/>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3932" name="Text Box 140">
            <a:extLst>
              <a:ext uri="{FF2B5EF4-FFF2-40B4-BE49-F238E27FC236}">
                <a16:creationId xmlns:a16="http://schemas.microsoft.com/office/drawing/2014/main" id="{B0E13183-5461-27DD-7D30-201F01EDE0AC}"/>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3933" name="Text Box 141">
            <a:extLst>
              <a:ext uri="{FF2B5EF4-FFF2-40B4-BE49-F238E27FC236}">
                <a16:creationId xmlns:a16="http://schemas.microsoft.com/office/drawing/2014/main" id="{0AE3542A-AD63-479C-0FE0-4B2077A7407B}"/>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3934" name="Text Box 142">
            <a:extLst>
              <a:ext uri="{FF2B5EF4-FFF2-40B4-BE49-F238E27FC236}">
                <a16:creationId xmlns:a16="http://schemas.microsoft.com/office/drawing/2014/main" id="{D186FC33-EDC9-5C47-C5F3-2A72465671F4}"/>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3935" name="Text Box 143">
            <a:extLst>
              <a:ext uri="{FF2B5EF4-FFF2-40B4-BE49-F238E27FC236}">
                <a16:creationId xmlns:a16="http://schemas.microsoft.com/office/drawing/2014/main" id="{24026ED1-0802-64EF-C3DE-AABEAB9D9CD0}"/>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3936" name="Text Box 144">
            <a:extLst>
              <a:ext uri="{FF2B5EF4-FFF2-40B4-BE49-F238E27FC236}">
                <a16:creationId xmlns:a16="http://schemas.microsoft.com/office/drawing/2014/main" id="{AFD05E9E-ED43-91F0-5B93-8902954A6FB3}"/>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3937" name="Text Box 145">
            <a:extLst>
              <a:ext uri="{FF2B5EF4-FFF2-40B4-BE49-F238E27FC236}">
                <a16:creationId xmlns:a16="http://schemas.microsoft.com/office/drawing/2014/main" id="{DC90C7A8-03E0-9DDB-A22F-867AD09BC2DC}"/>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3938" name="Text Box 146">
            <a:extLst>
              <a:ext uri="{FF2B5EF4-FFF2-40B4-BE49-F238E27FC236}">
                <a16:creationId xmlns:a16="http://schemas.microsoft.com/office/drawing/2014/main" id="{B2C90BF9-C841-E59D-7269-EEA04F1E65BC}"/>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3939" name="Text Box 147">
            <a:extLst>
              <a:ext uri="{FF2B5EF4-FFF2-40B4-BE49-F238E27FC236}">
                <a16:creationId xmlns:a16="http://schemas.microsoft.com/office/drawing/2014/main" id="{8C3CC4FD-9789-8EFA-E936-AC6AC5F6A5D2}"/>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33940" name="Text Box 148">
            <a:extLst>
              <a:ext uri="{FF2B5EF4-FFF2-40B4-BE49-F238E27FC236}">
                <a16:creationId xmlns:a16="http://schemas.microsoft.com/office/drawing/2014/main" id="{DEEE728A-9F1A-73DD-C896-8AC1D63828EE}"/>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2" name="Slide Number Placeholder 1">
            <a:extLst>
              <a:ext uri="{FF2B5EF4-FFF2-40B4-BE49-F238E27FC236}">
                <a16:creationId xmlns:a16="http://schemas.microsoft.com/office/drawing/2014/main" id="{4970CF0E-C119-803B-8AD2-2E2483AB4212}"/>
              </a:ext>
            </a:extLst>
          </p:cNvPr>
          <p:cNvSpPr>
            <a:spLocks noGrp="1"/>
          </p:cNvSpPr>
          <p:nvPr>
            <p:ph type="sldNum" sz="quarter" idx="12"/>
          </p:nvPr>
        </p:nvSpPr>
        <p:spPr/>
        <p:txBody>
          <a:bodyPr/>
          <a:lstStyle/>
          <a:p>
            <a:fld id="{38A5D10B-4D41-4D5F-BDAA-4128BEDC676C}" type="slidenum">
              <a:rPr lang="en-US" altLang="en-US" smtClean="0"/>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31DEA6F-81E4-D5DB-718E-5845EC3CC703}"/>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4819" name="Rectangle 3">
            <a:extLst>
              <a:ext uri="{FF2B5EF4-FFF2-40B4-BE49-F238E27FC236}">
                <a16:creationId xmlns:a16="http://schemas.microsoft.com/office/drawing/2014/main" id="{94EA65BD-2D2E-1C28-CA25-B91420832FEF}"/>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0" name="Rectangle 4">
            <a:extLst>
              <a:ext uri="{FF2B5EF4-FFF2-40B4-BE49-F238E27FC236}">
                <a16:creationId xmlns:a16="http://schemas.microsoft.com/office/drawing/2014/main" id="{99ADE7E7-A6C1-7F67-83E6-4F234F619B40}"/>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1" name="Rectangle 5">
            <a:extLst>
              <a:ext uri="{FF2B5EF4-FFF2-40B4-BE49-F238E27FC236}">
                <a16:creationId xmlns:a16="http://schemas.microsoft.com/office/drawing/2014/main" id="{8BA8E7AE-5FCA-6707-3BF7-0F540BCFF200}"/>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2" name="Rectangle 6">
            <a:extLst>
              <a:ext uri="{FF2B5EF4-FFF2-40B4-BE49-F238E27FC236}">
                <a16:creationId xmlns:a16="http://schemas.microsoft.com/office/drawing/2014/main" id="{1670CF3F-8E37-EC27-C0F4-A5E33FD20F9D}"/>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3" name="Rectangle 7">
            <a:extLst>
              <a:ext uri="{FF2B5EF4-FFF2-40B4-BE49-F238E27FC236}">
                <a16:creationId xmlns:a16="http://schemas.microsoft.com/office/drawing/2014/main" id="{E6838578-474A-FB01-C833-8D031408DEC0}"/>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4" name="Rectangle 8">
            <a:extLst>
              <a:ext uri="{FF2B5EF4-FFF2-40B4-BE49-F238E27FC236}">
                <a16:creationId xmlns:a16="http://schemas.microsoft.com/office/drawing/2014/main" id="{CF19D4A9-AB10-F8D5-EFB0-4E8968C6CF85}"/>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5" name="Rectangle 9">
            <a:extLst>
              <a:ext uri="{FF2B5EF4-FFF2-40B4-BE49-F238E27FC236}">
                <a16:creationId xmlns:a16="http://schemas.microsoft.com/office/drawing/2014/main" id="{4D55FD6F-4F83-4231-DEEE-82474FEB6EA1}"/>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6" name="Rectangle 10">
            <a:extLst>
              <a:ext uri="{FF2B5EF4-FFF2-40B4-BE49-F238E27FC236}">
                <a16:creationId xmlns:a16="http://schemas.microsoft.com/office/drawing/2014/main" id="{80430159-B7ED-3F7C-B5A0-2FE608A5FC77}"/>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7" name="Rectangle 11">
            <a:extLst>
              <a:ext uri="{FF2B5EF4-FFF2-40B4-BE49-F238E27FC236}">
                <a16:creationId xmlns:a16="http://schemas.microsoft.com/office/drawing/2014/main" id="{025F01DD-464F-1E76-F925-4AB959570DE1}"/>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8" name="Rectangle 12">
            <a:extLst>
              <a:ext uri="{FF2B5EF4-FFF2-40B4-BE49-F238E27FC236}">
                <a16:creationId xmlns:a16="http://schemas.microsoft.com/office/drawing/2014/main" id="{096AA0CA-2DCB-86BD-8F60-6FB369DA0CF0}"/>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9" name="Rectangle 13">
            <a:extLst>
              <a:ext uri="{FF2B5EF4-FFF2-40B4-BE49-F238E27FC236}">
                <a16:creationId xmlns:a16="http://schemas.microsoft.com/office/drawing/2014/main" id="{28DCDF40-B47F-965D-214F-78416D3803C0}"/>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0" name="Rectangle 14">
            <a:extLst>
              <a:ext uri="{FF2B5EF4-FFF2-40B4-BE49-F238E27FC236}">
                <a16:creationId xmlns:a16="http://schemas.microsoft.com/office/drawing/2014/main" id="{E97E2715-823C-8A32-0A38-23759054D3CD}"/>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1" name="Rectangle 15">
            <a:extLst>
              <a:ext uri="{FF2B5EF4-FFF2-40B4-BE49-F238E27FC236}">
                <a16:creationId xmlns:a16="http://schemas.microsoft.com/office/drawing/2014/main" id="{53C937A2-E1AB-B78B-25EA-5D35BFB996D1}"/>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2" name="Rectangle 16">
            <a:extLst>
              <a:ext uri="{FF2B5EF4-FFF2-40B4-BE49-F238E27FC236}">
                <a16:creationId xmlns:a16="http://schemas.microsoft.com/office/drawing/2014/main" id="{78C64976-1E83-8FD1-DEA6-DB34B087AB71}"/>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3" name="Rectangle 17">
            <a:extLst>
              <a:ext uri="{FF2B5EF4-FFF2-40B4-BE49-F238E27FC236}">
                <a16:creationId xmlns:a16="http://schemas.microsoft.com/office/drawing/2014/main" id="{FD51906F-5243-4395-8BBD-ED0B54358479}"/>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4" name="Rectangle 18">
            <a:extLst>
              <a:ext uri="{FF2B5EF4-FFF2-40B4-BE49-F238E27FC236}">
                <a16:creationId xmlns:a16="http://schemas.microsoft.com/office/drawing/2014/main" id="{B69D20B7-ECF0-B2DA-E09D-94B327F294C7}"/>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5" name="Rectangle 19">
            <a:extLst>
              <a:ext uri="{FF2B5EF4-FFF2-40B4-BE49-F238E27FC236}">
                <a16:creationId xmlns:a16="http://schemas.microsoft.com/office/drawing/2014/main" id="{E5386A8F-E8DB-BF45-A407-23E15B5530C1}"/>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6" name="Rectangle 20">
            <a:extLst>
              <a:ext uri="{FF2B5EF4-FFF2-40B4-BE49-F238E27FC236}">
                <a16:creationId xmlns:a16="http://schemas.microsoft.com/office/drawing/2014/main" id="{474720C7-B1F3-31A3-EA9B-FFC9F48B6206}"/>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7" name="Rectangle 21">
            <a:extLst>
              <a:ext uri="{FF2B5EF4-FFF2-40B4-BE49-F238E27FC236}">
                <a16:creationId xmlns:a16="http://schemas.microsoft.com/office/drawing/2014/main" id="{D83E9BBE-4DEC-5730-6838-A0F7AD42F558}"/>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8" name="Rectangle 22">
            <a:extLst>
              <a:ext uri="{FF2B5EF4-FFF2-40B4-BE49-F238E27FC236}">
                <a16:creationId xmlns:a16="http://schemas.microsoft.com/office/drawing/2014/main" id="{392C52C8-F898-EA5C-800E-B291F374A23B}"/>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39" name="Rectangle 23">
            <a:extLst>
              <a:ext uri="{FF2B5EF4-FFF2-40B4-BE49-F238E27FC236}">
                <a16:creationId xmlns:a16="http://schemas.microsoft.com/office/drawing/2014/main" id="{1A6ED25E-D9E4-A439-9E72-28953D20E70D}"/>
              </a:ext>
            </a:extLst>
          </p:cNvPr>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0" name="Rectangle 24">
            <a:extLst>
              <a:ext uri="{FF2B5EF4-FFF2-40B4-BE49-F238E27FC236}">
                <a16:creationId xmlns:a16="http://schemas.microsoft.com/office/drawing/2014/main" id="{D7F24C44-E835-3403-1260-61531EDE038D}"/>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1" name="Rectangle 25">
            <a:extLst>
              <a:ext uri="{FF2B5EF4-FFF2-40B4-BE49-F238E27FC236}">
                <a16:creationId xmlns:a16="http://schemas.microsoft.com/office/drawing/2014/main" id="{E80DD249-EAA2-60DE-35AD-7EDE77D75C7D}"/>
              </a:ext>
            </a:extLst>
          </p:cNvPr>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2" name="Rectangle 26">
            <a:extLst>
              <a:ext uri="{FF2B5EF4-FFF2-40B4-BE49-F238E27FC236}">
                <a16:creationId xmlns:a16="http://schemas.microsoft.com/office/drawing/2014/main" id="{DD0CF8C7-0933-3DC2-40BC-79A99090BEB0}"/>
              </a:ext>
            </a:extLst>
          </p:cNvPr>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3" name="Rectangle 27">
            <a:extLst>
              <a:ext uri="{FF2B5EF4-FFF2-40B4-BE49-F238E27FC236}">
                <a16:creationId xmlns:a16="http://schemas.microsoft.com/office/drawing/2014/main" id="{9B04E342-FAA8-BD06-2229-CC1FD6153D61}"/>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4" name="Rectangle 28">
            <a:extLst>
              <a:ext uri="{FF2B5EF4-FFF2-40B4-BE49-F238E27FC236}">
                <a16:creationId xmlns:a16="http://schemas.microsoft.com/office/drawing/2014/main" id="{53CB7AED-3AAA-23EF-B7C2-662AD05E2634}"/>
              </a:ext>
            </a:extLst>
          </p:cNvPr>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5" name="Rectangle 29">
            <a:extLst>
              <a:ext uri="{FF2B5EF4-FFF2-40B4-BE49-F238E27FC236}">
                <a16:creationId xmlns:a16="http://schemas.microsoft.com/office/drawing/2014/main" id="{034A00E9-DB52-B1E5-22BF-07278262DDF5}"/>
              </a:ext>
            </a:extLst>
          </p:cNvPr>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6" name="Rectangle 30">
            <a:extLst>
              <a:ext uri="{FF2B5EF4-FFF2-40B4-BE49-F238E27FC236}">
                <a16:creationId xmlns:a16="http://schemas.microsoft.com/office/drawing/2014/main" id="{5EF44C8B-2135-AAA8-3013-5B1B61387523}"/>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7" name="Rectangle 31">
            <a:extLst>
              <a:ext uri="{FF2B5EF4-FFF2-40B4-BE49-F238E27FC236}">
                <a16:creationId xmlns:a16="http://schemas.microsoft.com/office/drawing/2014/main" id="{D3655A9F-2429-B79F-97BD-3221D6C97E4F}"/>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8" name="Rectangle 32">
            <a:extLst>
              <a:ext uri="{FF2B5EF4-FFF2-40B4-BE49-F238E27FC236}">
                <a16:creationId xmlns:a16="http://schemas.microsoft.com/office/drawing/2014/main" id="{60E91CDF-295E-CFCF-C923-B6B0B355822D}"/>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49" name="Rectangle 33">
            <a:extLst>
              <a:ext uri="{FF2B5EF4-FFF2-40B4-BE49-F238E27FC236}">
                <a16:creationId xmlns:a16="http://schemas.microsoft.com/office/drawing/2014/main" id="{091DAE6C-1E9C-5F7B-5653-B9FBD65965BC}"/>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0" name="Rectangle 34">
            <a:extLst>
              <a:ext uri="{FF2B5EF4-FFF2-40B4-BE49-F238E27FC236}">
                <a16:creationId xmlns:a16="http://schemas.microsoft.com/office/drawing/2014/main" id="{8985DC7B-29EC-84DD-9343-0DA92E3CDC33}"/>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1" name="Rectangle 35">
            <a:extLst>
              <a:ext uri="{FF2B5EF4-FFF2-40B4-BE49-F238E27FC236}">
                <a16:creationId xmlns:a16="http://schemas.microsoft.com/office/drawing/2014/main" id="{C64D7D15-F7C9-0CBF-5355-075E3175D7A6}"/>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2" name="Rectangle 36">
            <a:extLst>
              <a:ext uri="{FF2B5EF4-FFF2-40B4-BE49-F238E27FC236}">
                <a16:creationId xmlns:a16="http://schemas.microsoft.com/office/drawing/2014/main" id="{CD24587E-B0F1-876C-C8CA-75497AC142E2}"/>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3" name="Rectangle 37">
            <a:extLst>
              <a:ext uri="{FF2B5EF4-FFF2-40B4-BE49-F238E27FC236}">
                <a16:creationId xmlns:a16="http://schemas.microsoft.com/office/drawing/2014/main" id="{31DC59BC-5269-F1F4-A8A8-F66861314A16}"/>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4" name="Rectangle 38">
            <a:extLst>
              <a:ext uri="{FF2B5EF4-FFF2-40B4-BE49-F238E27FC236}">
                <a16:creationId xmlns:a16="http://schemas.microsoft.com/office/drawing/2014/main" id="{26D54E8F-EFE7-A538-DF32-0A03CDB233E4}"/>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5" name="Rectangle 39">
            <a:extLst>
              <a:ext uri="{FF2B5EF4-FFF2-40B4-BE49-F238E27FC236}">
                <a16:creationId xmlns:a16="http://schemas.microsoft.com/office/drawing/2014/main" id="{0D2A5CFF-D0FD-2F86-B477-B4487006D7AD}"/>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6" name="Rectangle 40">
            <a:extLst>
              <a:ext uri="{FF2B5EF4-FFF2-40B4-BE49-F238E27FC236}">
                <a16:creationId xmlns:a16="http://schemas.microsoft.com/office/drawing/2014/main" id="{996EC6E4-F816-7315-1DD7-9AEA3EA76097}"/>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7" name="Rectangle 41">
            <a:extLst>
              <a:ext uri="{FF2B5EF4-FFF2-40B4-BE49-F238E27FC236}">
                <a16:creationId xmlns:a16="http://schemas.microsoft.com/office/drawing/2014/main" id="{02F946A7-6A3C-AD81-49D4-EFA38874D5DD}"/>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8" name="Rectangle 42">
            <a:extLst>
              <a:ext uri="{FF2B5EF4-FFF2-40B4-BE49-F238E27FC236}">
                <a16:creationId xmlns:a16="http://schemas.microsoft.com/office/drawing/2014/main" id="{8D06DF6F-FA64-CDAD-1568-8F39E8478016}"/>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59" name="Rectangle 43">
            <a:extLst>
              <a:ext uri="{FF2B5EF4-FFF2-40B4-BE49-F238E27FC236}">
                <a16:creationId xmlns:a16="http://schemas.microsoft.com/office/drawing/2014/main" id="{AE59ABC9-3974-0D2F-A065-F7C652018C48}"/>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0" name="Rectangle 44">
            <a:extLst>
              <a:ext uri="{FF2B5EF4-FFF2-40B4-BE49-F238E27FC236}">
                <a16:creationId xmlns:a16="http://schemas.microsoft.com/office/drawing/2014/main" id="{CF3DEBCB-9FAD-32F1-7577-945F3C0D0765}"/>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1" name="Rectangle 45">
            <a:extLst>
              <a:ext uri="{FF2B5EF4-FFF2-40B4-BE49-F238E27FC236}">
                <a16:creationId xmlns:a16="http://schemas.microsoft.com/office/drawing/2014/main" id="{6765322C-CED1-F113-1E91-BD4BBF15AFA5}"/>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2" name="Rectangle 46">
            <a:extLst>
              <a:ext uri="{FF2B5EF4-FFF2-40B4-BE49-F238E27FC236}">
                <a16:creationId xmlns:a16="http://schemas.microsoft.com/office/drawing/2014/main" id="{A816A658-CAFE-4DF9-946E-01C2E142A697}"/>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3" name="Rectangle 47">
            <a:extLst>
              <a:ext uri="{FF2B5EF4-FFF2-40B4-BE49-F238E27FC236}">
                <a16:creationId xmlns:a16="http://schemas.microsoft.com/office/drawing/2014/main" id="{633DDDE5-E439-E65C-ECCE-E901E7FBFA62}"/>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4" name="Rectangle 48">
            <a:extLst>
              <a:ext uri="{FF2B5EF4-FFF2-40B4-BE49-F238E27FC236}">
                <a16:creationId xmlns:a16="http://schemas.microsoft.com/office/drawing/2014/main" id="{C652668B-2B5D-6F0B-D7E2-639300DE93BE}"/>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5" name="Rectangle 49">
            <a:extLst>
              <a:ext uri="{FF2B5EF4-FFF2-40B4-BE49-F238E27FC236}">
                <a16:creationId xmlns:a16="http://schemas.microsoft.com/office/drawing/2014/main" id="{D5EB368A-F608-AC63-0558-8CC2EC6F7CB1}"/>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6" name="Rectangle 50">
            <a:extLst>
              <a:ext uri="{FF2B5EF4-FFF2-40B4-BE49-F238E27FC236}">
                <a16:creationId xmlns:a16="http://schemas.microsoft.com/office/drawing/2014/main" id="{37959C17-4E75-2F82-7F12-8DDEAB05D33F}"/>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7" name="Rectangle 51">
            <a:extLst>
              <a:ext uri="{FF2B5EF4-FFF2-40B4-BE49-F238E27FC236}">
                <a16:creationId xmlns:a16="http://schemas.microsoft.com/office/drawing/2014/main" id="{70391788-0B5D-5438-5530-55AFB1F998BF}"/>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8" name="Rectangle 52">
            <a:extLst>
              <a:ext uri="{FF2B5EF4-FFF2-40B4-BE49-F238E27FC236}">
                <a16:creationId xmlns:a16="http://schemas.microsoft.com/office/drawing/2014/main" id="{0F482303-E7D7-8945-9192-B8BBB67F6873}"/>
              </a:ext>
            </a:extLst>
          </p:cNvPr>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69" name="Rectangle 53">
            <a:extLst>
              <a:ext uri="{FF2B5EF4-FFF2-40B4-BE49-F238E27FC236}">
                <a16:creationId xmlns:a16="http://schemas.microsoft.com/office/drawing/2014/main" id="{DA8A926D-D858-2680-400E-1A55F51214F2}"/>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70" name="Rectangle 54">
            <a:extLst>
              <a:ext uri="{FF2B5EF4-FFF2-40B4-BE49-F238E27FC236}">
                <a16:creationId xmlns:a16="http://schemas.microsoft.com/office/drawing/2014/main" id="{C4511204-38C5-7D2E-89E8-69202E5AABB9}"/>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71" name="Rectangle 55">
            <a:extLst>
              <a:ext uri="{FF2B5EF4-FFF2-40B4-BE49-F238E27FC236}">
                <a16:creationId xmlns:a16="http://schemas.microsoft.com/office/drawing/2014/main" id="{21FB32D3-07F6-D027-B0BE-829D8FA8BE86}"/>
              </a:ext>
            </a:extLst>
          </p:cNvPr>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72" name="Rectangle 56">
            <a:extLst>
              <a:ext uri="{FF2B5EF4-FFF2-40B4-BE49-F238E27FC236}">
                <a16:creationId xmlns:a16="http://schemas.microsoft.com/office/drawing/2014/main" id="{7346400A-7AF7-A642-2CF7-29B030A03656}"/>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73" name="Rectangle 57">
            <a:extLst>
              <a:ext uri="{FF2B5EF4-FFF2-40B4-BE49-F238E27FC236}">
                <a16:creationId xmlns:a16="http://schemas.microsoft.com/office/drawing/2014/main" id="{E3933280-AA9F-03C3-BC8D-7D2141527554}"/>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74" name="Line 58">
            <a:extLst>
              <a:ext uri="{FF2B5EF4-FFF2-40B4-BE49-F238E27FC236}">
                <a16:creationId xmlns:a16="http://schemas.microsoft.com/office/drawing/2014/main" id="{333E6C97-88F4-02AD-DD2D-E329BA5416CA}"/>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75" name="Line 59">
            <a:extLst>
              <a:ext uri="{FF2B5EF4-FFF2-40B4-BE49-F238E27FC236}">
                <a16:creationId xmlns:a16="http://schemas.microsoft.com/office/drawing/2014/main" id="{6C59DE43-A788-059E-EBB7-4D0CC7343C5A}"/>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76" name="Line 60">
            <a:extLst>
              <a:ext uri="{FF2B5EF4-FFF2-40B4-BE49-F238E27FC236}">
                <a16:creationId xmlns:a16="http://schemas.microsoft.com/office/drawing/2014/main" id="{3696F37B-CF3A-5FD8-8F60-28F7D2284032}"/>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77" name="Line 61">
            <a:extLst>
              <a:ext uri="{FF2B5EF4-FFF2-40B4-BE49-F238E27FC236}">
                <a16:creationId xmlns:a16="http://schemas.microsoft.com/office/drawing/2014/main" id="{7551B597-9866-8A52-5E37-EA691F9918DD}"/>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78" name="Line 62">
            <a:extLst>
              <a:ext uri="{FF2B5EF4-FFF2-40B4-BE49-F238E27FC236}">
                <a16:creationId xmlns:a16="http://schemas.microsoft.com/office/drawing/2014/main" id="{20A16D3C-177F-A256-FA82-512C79073E3F}"/>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79" name="Line 63">
            <a:extLst>
              <a:ext uri="{FF2B5EF4-FFF2-40B4-BE49-F238E27FC236}">
                <a16:creationId xmlns:a16="http://schemas.microsoft.com/office/drawing/2014/main" id="{E0740A73-90B4-E474-76AA-0A874292BCCE}"/>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0" name="Line 64">
            <a:extLst>
              <a:ext uri="{FF2B5EF4-FFF2-40B4-BE49-F238E27FC236}">
                <a16:creationId xmlns:a16="http://schemas.microsoft.com/office/drawing/2014/main" id="{1FD14220-2F07-E6EC-1F11-9E208F9BF9F8}"/>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1" name="Line 65">
            <a:extLst>
              <a:ext uri="{FF2B5EF4-FFF2-40B4-BE49-F238E27FC236}">
                <a16:creationId xmlns:a16="http://schemas.microsoft.com/office/drawing/2014/main" id="{40F47434-DF08-50BD-EF57-6A606CABE57D}"/>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2" name="Line 66">
            <a:extLst>
              <a:ext uri="{FF2B5EF4-FFF2-40B4-BE49-F238E27FC236}">
                <a16:creationId xmlns:a16="http://schemas.microsoft.com/office/drawing/2014/main" id="{56DD61C2-F669-DA27-842E-D4474A2DDEB5}"/>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3" name="Line 67">
            <a:extLst>
              <a:ext uri="{FF2B5EF4-FFF2-40B4-BE49-F238E27FC236}">
                <a16:creationId xmlns:a16="http://schemas.microsoft.com/office/drawing/2014/main" id="{5DC02EB1-C97F-99FE-A654-BE4AADD88ACA}"/>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4" name="Line 68">
            <a:extLst>
              <a:ext uri="{FF2B5EF4-FFF2-40B4-BE49-F238E27FC236}">
                <a16:creationId xmlns:a16="http://schemas.microsoft.com/office/drawing/2014/main" id="{CC498669-53A6-4249-4422-5CA7D11EDD32}"/>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5" name="Line 69">
            <a:extLst>
              <a:ext uri="{FF2B5EF4-FFF2-40B4-BE49-F238E27FC236}">
                <a16:creationId xmlns:a16="http://schemas.microsoft.com/office/drawing/2014/main" id="{BC932E9D-22B7-BDEA-C7B6-0B393ACE249B}"/>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6" name="Line 70">
            <a:extLst>
              <a:ext uri="{FF2B5EF4-FFF2-40B4-BE49-F238E27FC236}">
                <a16:creationId xmlns:a16="http://schemas.microsoft.com/office/drawing/2014/main" id="{E5C593F6-8766-AC24-86C2-B2E4CA559E15}"/>
              </a:ext>
            </a:extLst>
          </p:cNvPr>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7" name="Line 71">
            <a:extLst>
              <a:ext uri="{FF2B5EF4-FFF2-40B4-BE49-F238E27FC236}">
                <a16:creationId xmlns:a16="http://schemas.microsoft.com/office/drawing/2014/main" id="{A9876704-2332-CC7B-C3B0-9709BA1963D2}"/>
              </a:ext>
            </a:extLst>
          </p:cNvPr>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8" name="Line 72">
            <a:extLst>
              <a:ext uri="{FF2B5EF4-FFF2-40B4-BE49-F238E27FC236}">
                <a16:creationId xmlns:a16="http://schemas.microsoft.com/office/drawing/2014/main" id="{89836399-C724-557C-EA98-DC36A586A2CE}"/>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89" name="Line 73">
            <a:extLst>
              <a:ext uri="{FF2B5EF4-FFF2-40B4-BE49-F238E27FC236}">
                <a16:creationId xmlns:a16="http://schemas.microsoft.com/office/drawing/2014/main" id="{AA140671-9872-D072-BA57-669620F4E714}"/>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0" name="Line 74">
            <a:extLst>
              <a:ext uri="{FF2B5EF4-FFF2-40B4-BE49-F238E27FC236}">
                <a16:creationId xmlns:a16="http://schemas.microsoft.com/office/drawing/2014/main" id="{C1CEDBDA-2EBD-4D3D-83FB-788144C587AD}"/>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1" name="Line 75">
            <a:extLst>
              <a:ext uri="{FF2B5EF4-FFF2-40B4-BE49-F238E27FC236}">
                <a16:creationId xmlns:a16="http://schemas.microsoft.com/office/drawing/2014/main" id="{85666F9D-A6F2-A285-5D33-A7334BA58121}"/>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2" name="Line 76">
            <a:extLst>
              <a:ext uri="{FF2B5EF4-FFF2-40B4-BE49-F238E27FC236}">
                <a16:creationId xmlns:a16="http://schemas.microsoft.com/office/drawing/2014/main" id="{35BD30D8-DF6D-72BF-790E-3AAD020B0F1E}"/>
              </a:ext>
            </a:extLst>
          </p:cNvPr>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3" name="Line 77">
            <a:extLst>
              <a:ext uri="{FF2B5EF4-FFF2-40B4-BE49-F238E27FC236}">
                <a16:creationId xmlns:a16="http://schemas.microsoft.com/office/drawing/2014/main" id="{178D774A-9782-A58E-45BB-6CCE15B826E6}"/>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4" name="Line 78">
            <a:extLst>
              <a:ext uri="{FF2B5EF4-FFF2-40B4-BE49-F238E27FC236}">
                <a16:creationId xmlns:a16="http://schemas.microsoft.com/office/drawing/2014/main" id="{C57E3B2A-B60D-4B43-795F-B0344B82EB27}"/>
              </a:ext>
            </a:extLst>
          </p:cNvPr>
          <p:cNvSpPr>
            <a:spLocks noChangeShapeType="1"/>
          </p:cNvSpPr>
          <p:nvPr/>
        </p:nvSpPr>
        <p:spPr bwMode="auto">
          <a:xfrm>
            <a:off x="44196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5" name="Line 79">
            <a:extLst>
              <a:ext uri="{FF2B5EF4-FFF2-40B4-BE49-F238E27FC236}">
                <a16:creationId xmlns:a16="http://schemas.microsoft.com/office/drawing/2014/main" id="{D3F87F43-B273-3A38-735F-27840A000A8C}"/>
              </a:ext>
            </a:extLst>
          </p:cNvPr>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6" name="Line 80">
            <a:extLst>
              <a:ext uri="{FF2B5EF4-FFF2-40B4-BE49-F238E27FC236}">
                <a16:creationId xmlns:a16="http://schemas.microsoft.com/office/drawing/2014/main" id="{65C906B7-CC2D-5FF2-A4BE-1EC713083CF0}"/>
              </a:ext>
            </a:extLst>
          </p:cNvPr>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7" name="Line 81">
            <a:extLst>
              <a:ext uri="{FF2B5EF4-FFF2-40B4-BE49-F238E27FC236}">
                <a16:creationId xmlns:a16="http://schemas.microsoft.com/office/drawing/2014/main" id="{D3AEB42D-5AC2-E15D-2054-A25FD74EBF1C}"/>
              </a:ext>
            </a:extLst>
          </p:cNvPr>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8" name="Line 82">
            <a:extLst>
              <a:ext uri="{FF2B5EF4-FFF2-40B4-BE49-F238E27FC236}">
                <a16:creationId xmlns:a16="http://schemas.microsoft.com/office/drawing/2014/main" id="{7D3E2921-59D0-872B-B02B-028E0DDC7880}"/>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899" name="Line 83">
            <a:extLst>
              <a:ext uri="{FF2B5EF4-FFF2-40B4-BE49-F238E27FC236}">
                <a16:creationId xmlns:a16="http://schemas.microsoft.com/office/drawing/2014/main" id="{23EC897A-0AEF-C601-5E28-A62EF59756F5}"/>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0" name="Line 84">
            <a:extLst>
              <a:ext uri="{FF2B5EF4-FFF2-40B4-BE49-F238E27FC236}">
                <a16:creationId xmlns:a16="http://schemas.microsoft.com/office/drawing/2014/main" id="{62D48D18-F986-0386-F042-7BD0CDCA6506}"/>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1" name="Line 85">
            <a:extLst>
              <a:ext uri="{FF2B5EF4-FFF2-40B4-BE49-F238E27FC236}">
                <a16:creationId xmlns:a16="http://schemas.microsoft.com/office/drawing/2014/main" id="{EEF89FD2-D41B-0786-219A-DAF53DD61A1D}"/>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2" name="Line 86">
            <a:extLst>
              <a:ext uri="{FF2B5EF4-FFF2-40B4-BE49-F238E27FC236}">
                <a16:creationId xmlns:a16="http://schemas.microsoft.com/office/drawing/2014/main" id="{82892DC8-FA7E-3BD4-9E3A-D50EE7F4C91D}"/>
              </a:ext>
            </a:extLst>
          </p:cNvPr>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3" name="Line 87">
            <a:extLst>
              <a:ext uri="{FF2B5EF4-FFF2-40B4-BE49-F238E27FC236}">
                <a16:creationId xmlns:a16="http://schemas.microsoft.com/office/drawing/2014/main" id="{9A0A3749-9F4F-F311-6E69-DD12B83E08ED}"/>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4" name="Line 88">
            <a:extLst>
              <a:ext uri="{FF2B5EF4-FFF2-40B4-BE49-F238E27FC236}">
                <a16:creationId xmlns:a16="http://schemas.microsoft.com/office/drawing/2014/main" id="{A02B7201-21D9-E1A2-3519-6AA49AEA947C}"/>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5" name="Line 89">
            <a:extLst>
              <a:ext uri="{FF2B5EF4-FFF2-40B4-BE49-F238E27FC236}">
                <a16:creationId xmlns:a16="http://schemas.microsoft.com/office/drawing/2014/main" id="{B1063A1E-1672-6598-CBEF-459D8C0B9305}"/>
              </a:ext>
            </a:extLst>
          </p:cNvPr>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6" name="Line 90">
            <a:extLst>
              <a:ext uri="{FF2B5EF4-FFF2-40B4-BE49-F238E27FC236}">
                <a16:creationId xmlns:a16="http://schemas.microsoft.com/office/drawing/2014/main" id="{357E08AE-4670-FADE-2DAD-8D58920D5330}"/>
              </a:ext>
            </a:extLst>
          </p:cNvPr>
          <p:cNvSpPr>
            <a:spLocks noChangeShapeType="1"/>
          </p:cNvSpPr>
          <p:nvPr/>
        </p:nvSpPr>
        <p:spPr bwMode="auto">
          <a:xfrm flipH="1">
            <a:off x="4419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7" name="Line 91">
            <a:extLst>
              <a:ext uri="{FF2B5EF4-FFF2-40B4-BE49-F238E27FC236}">
                <a16:creationId xmlns:a16="http://schemas.microsoft.com/office/drawing/2014/main" id="{304A42B0-0A47-885D-0F27-B21664197FD1}"/>
              </a:ext>
            </a:extLst>
          </p:cNvPr>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8" name="Line 92">
            <a:extLst>
              <a:ext uri="{FF2B5EF4-FFF2-40B4-BE49-F238E27FC236}">
                <a16:creationId xmlns:a16="http://schemas.microsoft.com/office/drawing/2014/main" id="{E81B2333-CBA0-FB20-B3CA-18550478A5A2}"/>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09" name="Line 93">
            <a:extLst>
              <a:ext uri="{FF2B5EF4-FFF2-40B4-BE49-F238E27FC236}">
                <a16:creationId xmlns:a16="http://schemas.microsoft.com/office/drawing/2014/main" id="{F8FB68FF-034E-685C-4DCA-5EB7C57BE614}"/>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0" name="Line 94">
            <a:extLst>
              <a:ext uri="{FF2B5EF4-FFF2-40B4-BE49-F238E27FC236}">
                <a16:creationId xmlns:a16="http://schemas.microsoft.com/office/drawing/2014/main" id="{68C3010D-D27F-6136-64B4-EE57AFFF68DB}"/>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1" name="Line 95">
            <a:extLst>
              <a:ext uri="{FF2B5EF4-FFF2-40B4-BE49-F238E27FC236}">
                <a16:creationId xmlns:a16="http://schemas.microsoft.com/office/drawing/2014/main" id="{580D4925-F081-A236-91B6-0F60135C4A65}"/>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2" name="Line 96">
            <a:extLst>
              <a:ext uri="{FF2B5EF4-FFF2-40B4-BE49-F238E27FC236}">
                <a16:creationId xmlns:a16="http://schemas.microsoft.com/office/drawing/2014/main" id="{AF33E101-70A7-0141-37CD-F0385C6A97BD}"/>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3" name="Line 97">
            <a:extLst>
              <a:ext uri="{FF2B5EF4-FFF2-40B4-BE49-F238E27FC236}">
                <a16:creationId xmlns:a16="http://schemas.microsoft.com/office/drawing/2014/main" id="{FBE1296D-2EB1-C605-E813-FDD79D8873A2}"/>
              </a:ext>
            </a:extLst>
          </p:cNvPr>
          <p:cNvSpPr>
            <a:spLocks noChangeShapeType="1"/>
          </p:cNvSpPr>
          <p:nvPr/>
        </p:nvSpPr>
        <p:spPr bwMode="auto">
          <a:xfrm>
            <a:off x="4572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4" name="Line 98">
            <a:extLst>
              <a:ext uri="{FF2B5EF4-FFF2-40B4-BE49-F238E27FC236}">
                <a16:creationId xmlns:a16="http://schemas.microsoft.com/office/drawing/2014/main" id="{B401D1E5-7E8B-E3DF-B71F-F1C03D01DD29}"/>
              </a:ext>
            </a:extLst>
          </p:cNvPr>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5" name="Line 99">
            <a:extLst>
              <a:ext uri="{FF2B5EF4-FFF2-40B4-BE49-F238E27FC236}">
                <a16:creationId xmlns:a16="http://schemas.microsoft.com/office/drawing/2014/main" id="{6EEF7181-A9BE-7BA3-53E2-AC5C33C28F00}"/>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6" name="Line 100">
            <a:extLst>
              <a:ext uri="{FF2B5EF4-FFF2-40B4-BE49-F238E27FC236}">
                <a16:creationId xmlns:a16="http://schemas.microsoft.com/office/drawing/2014/main" id="{D0685E02-EB8A-5427-C3D1-2B1B018B922E}"/>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7" name="Line 101">
            <a:extLst>
              <a:ext uri="{FF2B5EF4-FFF2-40B4-BE49-F238E27FC236}">
                <a16:creationId xmlns:a16="http://schemas.microsoft.com/office/drawing/2014/main" id="{DA10B099-5036-4F44-92B4-2EA9F237940F}"/>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8" name="Line 102">
            <a:extLst>
              <a:ext uri="{FF2B5EF4-FFF2-40B4-BE49-F238E27FC236}">
                <a16:creationId xmlns:a16="http://schemas.microsoft.com/office/drawing/2014/main" id="{37D6536A-D426-BC4B-7CCC-CBC0D73DE876}"/>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19" name="Line 103">
            <a:extLst>
              <a:ext uri="{FF2B5EF4-FFF2-40B4-BE49-F238E27FC236}">
                <a16:creationId xmlns:a16="http://schemas.microsoft.com/office/drawing/2014/main" id="{24B4272E-3412-C758-408F-FEE03633C702}"/>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20" name="Rectangle 104">
            <a:extLst>
              <a:ext uri="{FF2B5EF4-FFF2-40B4-BE49-F238E27FC236}">
                <a16:creationId xmlns:a16="http://schemas.microsoft.com/office/drawing/2014/main" id="{29445BC4-D4E2-709B-2F17-A75A9EF4FAC5}"/>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921" name="Rectangle 105">
            <a:extLst>
              <a:ext uri="{FF2B5EF4-FFF2-40B4-BE49-F238E27FC236}">
                <a16:creationId xmlns:a16="http://schemas.microsoft.com/office/drawing/2014/main" id="{569FF778-0FC8-54D8-F6EB-D91E34DE7BB3}"/>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922" name="Rectangle 106">
            <a:extLst>
              <a:ext uri="{FF2B5EF4-FFF2-40B4-BE49-F238E27FC236}">
                <a16:creationId xmlns:a16="http://schemas.microsoft.com/office/drawing/2014/main" id="{BA5E03B2-0EAE-89F5-B93D-91BB1EBD14A5}"/>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923" name="Rectangle 107">
            <a:extLst>
              <a:ext uri="{FF2B5EF4-FFF2-40B4-BE49-F238E27FC236}">
                <a16:creationId xmlns:a16="http://schemas.microsoft.com/office/drawing/2014/main" id="{3C5339AC-4808-086B-AD35-5AE9AD6432B6}"/>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924" name="Line 108">
            <a:extLst>
              <a:ext uri="{FF2B5EF4-FFF2-40B4-BE49-F238E27FC236}">
                <a16:creationId xmlns:a16="http://schemas.microsoft.com/office/drawing/2014/main" id="{C9DF954C-1532-F4D6-39F7-9EF2D7A32F13}"/>
              </a:ext>
            </a:extLst>
          </p:cNvPr>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25" name="Line 109">
            <a:extLst>
              <a:ext uri="{FF2B5EF4-FFF2-40B4-BE49-F238E27FC236}">
                <a16:creationId xmlns:a16="http://schemas.microsoft.com/office/drawing/2014/main" id="{068A19A7-F197-57F0-50BD-BFB05C6C2BAA}"/>
              </a:ext>
            </a:extLst>
          </p:cNvPr>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26" name="Line 110">
            <a:extLst>
              <a:ext uri="{FF2B5EF4-FFF2-40B4-BE49-F238E27FC236}">
                <a16:creationId xmlns:a16="http://schemas.microsoft.com/office/drawing/2014/main" id="{68E33A9F-8AED-F464-891A-F0B2FBCDFBE6}"/>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27" name="Line 111">
            <a:extLst>
              <a:ext uri="{FF2B5EF4-FFF2-40B4-BE49-F238E27FC236}">
                <a16:creationId xmlns:a16="http://schemas.microsoft.com/office/drawing/2014/main" id="{8F35072B-39F7-C934-9C31-73D0B7B9D839}"/>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28" name="Line 112">
            <a:extLst>
              <a:ext uri="{FF2B5EF4-FFF2-40B4-BE49-F238E27FC236}">
                <a16:creationId xmlns:a16="http://schemas.microsoft.com/office/drawing/2014/main" id="{082BE8ED-20F7-D00A-4911-0D582A49B32A}"/>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29" name="Line 113">
            <a:extLst>
              <a:ext uri="{FF2B5EF4-FFF2-40B4-BE49-F238E27FC236}">
                <a16:creationId xmlns:a16="http://schemas.microsoft.com/office/drawing/2014/main" id="{1A478E48-09F8-C0A6-878E-288E50AF8EC3}"/>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30" name="Line 114">
            <a:extLst>
              <a:ext uri="{FF2B5EF4-FFF2-40B4-BE49-F238E27FC236}">
                <a16:creationId xmlns:a16="http://schemas.microsoft.com/office/drawing/2014/main" id="{CECE21C8-BE34-A98B-B018-1FBE3138DAAB}"/>
              </a:ext>
            </a:extLst>
          </p:cNvPr>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31" name="Line 115">
            <a:extLst>
              <a:ext uri="{FF2B5EF4-FFF2-40B4-BE49-F238E27FC236}">
                <a16:creationId xmlns:a16="http://schemas.microsoft.com/office/drawing/2014/main" id="{0BFDF8A2-CED3-076A-F062-822452E75380}"/>
              </a:ext>
            </a:extLst>
          </p:cNvPr>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32" name="Line 116">
            <a:extLst>
              <a:ext uri="{FF2B5EF4-FFF2-40B4-BE49-F238E27FC236}">
                <a16:creationId xmlns:a16="http://schemas.microsoft.com/office/drawing/2014/main" id="{6E9FD868-1272-308A-0B5A-DDCF811DD4E6}"/>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33" name="Line 117">
            <a:extLst>
              <a:ext uri="{FF2B5EF4-FFF2-40B4-BE49-F238E27FC236}">
                <a16:creationId xmlns:a16="http://schemas.microsoft.com/office/drawing/2014/main" id="{E63B862D-845A-A9EC-599D-E4F23F496708}"/>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34" name="Line 118">
            <a:extLst>
              <a:ext uri="{FF2B5EF4-FFF2-40B4-BE49-F238E27FC236}">
                <a16:creationId xmlns:a16="http://schemas.microsoft.com/office/drawing/2014/main" id="{93DD74F0-0076-81E6-99F2-260B97A400F8}"/>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35" name="Line 119">
            <a:extLst>
              <a:ext uri="{FF2B5EF4-FFF2-40B4-BE49-F238E27FC236}">
                <a16:creationId xmlns:a16="http://schemas.microsoft.com/office/drawing/2014/main" id="{F6313279-4874-57B3-E445-353CEC21DC70}"/>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936" name="Text Box 120">
            <a:extLst>
              <a:ext uri="{FF2B5EF4-FFF2-40B4-BE49-F238E27FC236}">
                <a16:creationId xmlns:a16="http://schemas.microsoft.com/office/drawing/2014/main" id="{3DF67A9E-0624-4317-5DDB-64DBC1238EA9}"/>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4937" name="Text Box 121">
            <a:extLst>
              <a:ext uri="{FF2B5EF4-FFF2-40B4-BE49-F238E27FC236}">
                <a16:creationId xmlns:a16="http://schemas.microsoft.com/office/drawing/2014/main" id="{3531D477-6786-4E4F-5400-77649D4731B6}"/>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4938" name="Text Box 122">
            <a:extLst>
              <a:ext uri="{FF2B5EF4-FFF2-40B4-BE49-F238E27FC236}">
                <a16:creationId xmlns:a16="http://schemas.microsoft.com/office/drawing/2014/main" id="{6D17D2AD-EA0F-A434-06CC-E6242B9F2178}"/>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4939" name="Text Box 123">
            <a:extLst>
              <a:ext uri="{FF2B5EF4-FFF2-40B4-BE49-F238E27FC236}">
                <a16:creationId xmlns:a16="http://schemas.microsoft.com/office/drawing/2014/main" id="{250A5D9A-15CB-58AD-53BD-EC35E1083490}"/>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4940" name="Text Box 124">
            <a:extLst>
              <a:ext uri="{FF2B5EF4-FFF2-40B4-BE49-F238E27FC236}">
                <a16:creationId xmlns:a16="http://schemas.microsoft.com/office/drawing/2014/main" id="{67BAAAEC-1E85-F9D8-4D93-7BABEAE6024B}"/>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4941" name="Text Box 125">
            <a:extLst>
              <a:ext uri="{FF2B5EF4-FFF2-40B4-BE49-F238E27FC236}">
                <a16:creationId xmlns:a16="http://schemas.microsoft.com/office/drawing/2014/main" id="{32493BCD-AD28-0CE8-F955-E463043A75B1}"/>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4942" name="Text Box 126">
            <a:extLst>
              <a:ext uri="{FF2B5EF4-FFF2-40B4-BE49-F238E27FC236}">
                <a16:creationId xmlns:a16="http://schemas.microsoft.com/office/drawing/2014/main" id="{0A4AE5BB-F60D-22A7-28BA-D23FEE9D8EA8}"/>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4943" name="Text Box 127">
            <a:extLst>
              <a:ext uri="{FF2B5EF4-FFF2-40B4-BE49-F238E27FC236}">
                <a16:creationId xmlns:a16="http://schemas.microsoft.com/office/drawing/2014/main" id="{7848B26D-AC20-7438-29C0-A1D6C5AA7E18}"/>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4944" name="Text Box 128">
            <a:extLst>
              <a:ext uri="{FF2B5EF4-FFF2-40B4-BE49-F238E27FC236}">
                <a16:creationId xmlns:a16="http://schemas.microsoft.com/office/drawing/2014/main" id="{F22066B5-506A-F3A4-EC7E-2569A5D7486B}"/>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4945" name="Text Box 129">
            <a:extLst>
              <a:ext uri="{FF2B5EF4-FFF2-40B4-BE49-F238E27FC236}">
                <a16:creationId xmlns:a16="http://schemas.microsoft.com/office/drawing/2014/main" id="{C78CD7B2-DE99-32DC-33D1-93108BC05741}"/>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4946" name="Text Box 130">
            <a:extLst>
              <a:ext uri="{FF2B5EF4-FFF2-40B4-BE49-F238E27FC236}">
                <a16:creationId xmlns:a16="http://schemas.microsoft.com/office/drawing/2014/main" id="{7089206A-7839-70C7-573A-BBF3A744E364}"/>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4947" name="Text Box 131">
            <a:extLst>
              <a:ext uri="{FF2B5EF4-FFF2-40B4-BE49-F238E27FC236}">
                <a16:creationId xmlns:a16="http://schemas.microsoft.com/office/drawing/2014/main" id="{F3F64DE2-4DD1-873B-D87D-109E2744F228}"/>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4948" name="Text Box 132">
            <a:extLst>
              <a:ext uri="{FF2B5EF4-FFF2-40B4-BE49-F238E27FC236}">
                <a16:creationId xmlns:a16="http://schemas.microsoft.com/office/drawing/2014/main" id="{B8514410-2CFB-B3C9-EB95-37B665E197DD}"/>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4949" name="Text Box 133">
            <a:extLst>
              <a:ext uri="{FF2B5EF4-FFF2-40B4-BE49-F238E27FC236}">
                <a16:creationId xmlns:a16="http://schemas.microsoft.com/office/drawing/2014/main" id="{25BFF796-C1ED-BF1C-FA86-A4C29CAC4B17}"/>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4950" name="Text Box 134">
            <a:extLst>
              <a:ext uri="{FF2B5EF4-FFF2-40B4-BE49-F238E27FC236}">
                <a16:creationId xmlns:a16="http://schemas.microsoft.com/office/drawing/2014/main" id="{36094A7F-0994-4D8F-0059-EEBCD5861F28}"/>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4951" name="Text Box 135">
            <a:extLst>
              <a:ext uri="{FF2B5EF4-FFF2-40B4-BE49-F238E27FC236}">
                <a16:creationId xmlns:a16="http://schemas.microsoft.com/office/drawing/2014/main" id="{B0D7C109-62EE-9DF5-B0AD-B252334278D6}"/>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4952" name="Text Box 136">
            <a:extLst>
              <a:ext uri="{FF2B5EF4-FFF2-40B4-BE49-F238E27FC236}">
                <a16:creationId xmlns:a16="http://schemas.microsoft.com/office/drawing/2014/main" id="{0AA14D63-9350-34FB-C817-9357FE2ACF53}"/>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4953" name="Text Box 137">
            <a:extLst>
              <a:ext uri="{FF2B5EF4-FFF2-40B4-BE49-F238E27FC236}">
                <a16:creationId xmlns:a16="http://schemas.microsoft.com/office/drawing/2014/main" id="{A7A34132-5C09-62DE-0ED9-84EB5335C213}"/>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4954" name="Text Box 138">
            <a:extLst>
              <a:ext uri="{FF2B5EF4-FFF2-40B4-BE49-F238E27FC236}">
                <a16:creationId xmlns:a16="http://schemas.microsoft.com/office/drawing/2014/main" id="{39B6C7AE-55DB-E9C5-E0D0-074E51228A81}"/>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4955" name="Text Box 139">
            <a:extLst>
              <a:ext uri="{FF2B5EF4-FFF2-40B4-BE49-F238E27FC236}">
                <a16:creationId xmlns:a16="http://schemas.microsoft.com/office/drawing/2014/main" id="{6AD5C623-9738-1DA8-9767-2DC8133A7921}"/>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4956" name="Text Box 140">
            <a:extLst>
              <a:ext uri="{FF2B5EF4-FFF2-40B4-BE49-F238E27FC236}">
                <a16:creationId xmlns:a16="http://schemas.microsoft.com/office/drawing/2014/main" id="{E78A7E0C-6E18-EA09-ADC9-51C5A0C10D5F}"/>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4957" name="Text Box 141">
            <a:extLst>
              <a:ext uri="{FF2B5EF4-FFF2-40B4-BE49-F238E27FC236}">
                <a16:creationId xmlns:a16="http://schemas.microsoft.com/office/drawing/2014/main" id="{6713A3AF-36B3-A9B4-D7DE-45D7DEC33558}"/>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4958" name="Text Box 142">
            <a:extLst>
              <a:ext uri="{FF2B5EF4-FFF2-40B4-BE49-F238E27FC236}">
                <a16:creationId xmlns:a16="http://schemas.microsoft.com/office/drawing/2014/main" id="{7E8160CF-48B4-5CFB-8AB1-2DCAFCF707EC}"/>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4959" name="Text Box 143">
            <a:extLst>
              <a:ext uri="{FF2B5EF4-FFF2-40B4-BE49-F238E27FC236}">
                <a16:creationId xmlns:a16="http://schemas.microsoft.com/office/drawing/2014/main" id="{A55DB778-7330-CD33-98CF-A53BBC5AA39F}"/>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4960" name="Text Box 144">
            <a:extLst>
              <a:ext uri="{FF2B5EF4-FFF2-40B4-BE49-F238E27FC236}">
                <a16:creationId xmlns:a16="http://schemas.microsoft.com/office/drawing/2014/main" id="{21147ED0-75D2-5C03-8C56-4F06DB0954F8}"/>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4961" name="Text Box 145">
            <a:extLst>
              <a:ext uri="{FF2B5EF4-FFF2-40B4-BE49-F238E27FC236}">
                <a16:creationId xmlns:a16="http://schemas.microsoft.com/office/drawing/2014/main" id="{E22D6ED9-CEA7-2C00-4B4D-B4835C4E4A39}"/>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4962" name="Text Box 147">
            <a:extLst>
              <a:ext uri="{FF2B5EF4-FFF2-40B4-BE49-F238E27FC236}">
                <a16:creationId xmlns:a16="http://schemas.microsoft.com/office/drawing/2014/main" id="{F30F1E10-2A93-EF5B-CC5F-9C85C331E57B}"/>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4963" name="Text Box 150">
            <a:extLst>
              <a:ext uri="{FF2B5EF4-FFF2-40B4-BE49-F238E27FC236}">
                <a16:creationId xmlns:a16="http://schemas.microsoft.com/office/drawing/2014/main" id="{D0F4A506-436C-0DBD-4005-0FC9D6D5EB35}"/>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34964" name="Text Box 151">
            <a:extLst>
              <a:ext uri="{FF2B5EF4-FFF2-40B4-BE49-F238E27FC236}">
                <a16:creationId xmlns:a16="http://schemas.microsoft.com/office/drawing/2014/main" id="{F636EEAA-A101-ED44-BD74-51DAC3D8DA81}"/>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4965" name="Text Box 153">
            <a:extLst>
              <a:ext uri="{FF2B5EF4-FFF2-40B4-BE49-F238E27FC236}">
                <a16:creationId xmlns:a16="http://schemas.microsoft.com/office/drawing/2014/main" id="{3A1A7D11-F731-4045-8A53-07EA5ECEDE87}"/>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4966" name="Text Box 154">
            <a:extLst>
              <a:ext uri="{FF2B5EF4-FFF2-40B4-BE49-F238E27FC236}">
                <a16:creationId xmlns:a16="http://schemas.microsoft.com/office/drawing/2014/main" id="{35B8EBD6-7C9B-EDF7-C894-C5530E4F928A}"/>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2" name="Slide Number Placeholder 1">
            <a:extLst>
              <a:ext uri="{FF2B5EF4-FFF2-40B4-BE49-F238E27FC236}">
                <a16:creationId xmlns:a16="http://schemas.microsoft.com/office/drawing/2014/main" id="{34D7533D-395E-BFFE-5ACE-57BA79C950C6}"/>
              </a:ext>
            </a:extLst>
          </p:cNvPr>
          <p:cNvSpPr>
            <a:spLocks noGrp="1"/>
          </p:cNvSpPr>
          <p:nvPr>
            <p:ph type="sldNum" sz="quarter" idx="12"/>
          </p:nvPr>
        </p:nvSpPr>
        <p:spPr/>
        <p:txBody>
          <a:bodyPr/>
          <a:lstStyle/>
          <a:p>
            <a:fld id="{38A5D10B-4D41-4D5F-BDAA-4128BEDC676C}" type="slidenum">
              <a:rPr lang="en-US" altLang="en-US" smtClean="0"/>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5CF65A4-5337-0139-5726-23826F104731}"/>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5843" name="Rectangle 3">
            <a:extLst>
              <a:ext uri="{FF2B5EF4-FFF2-40B4-BE49-F238E27FC236}">
                <a16:creationId xmlns:a16="http://schemas.microsoft.com/office/drawing/2014/main" id="{D9084BFB-BD66-AB09-6F9A-EB11E2A11197}"/>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4" name="Rectangle 4">
            <a:extLst>
              <a:ext uri="{FF2B5EF4-FFF2-40B4-BE49-F238E27FC236}">
                <a16:creationId xmlns:a16="http://schemas.microsoft.com/office/drawing/2014/main" id="{C40E48F1-EF05-1CF3-2FE0-1B3B277BACEF}"/>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5" name="Rectangle 5">
            <a:extLst>
              <a:ext uri="{FF2B5EF4-FFF2-40B4-BE49-F238E27FC236}">
                <a16:creationId xmlns:a16="http://schemas.microsoft.com/office/drawing/2014/main" id="{20D66B11-5A92-86C5-0E6F-386773521BEA}"/>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6" name="Rectangle 6">
            <a:extLst>
              <a:ext uri="{FF2B5EF4-FFF2-40B4-BE49-F238E27FC236}">
                <a16:creationId xmlns:a16="http://schemas.microsoft.com/office/drawing/2014/main" id="{C43D5965-646C-A34D-AF84-F9E16706562C}"/>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7" name="Rectangle 7">
            <a:extLst>
              <a:ext uri="{FF2B5EF4-FFF2-40B4-BE49-F238E27FC236}">
                <a16:creationId xmlns:a16="http://schemas.microsoft.com/office/drawing/2014/main" id="{F4B6CC52-8806-46B1-7F1B-2125EB24E5B5}"/>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8" name="Rectangle 8">
            <a:extLst>
              <a:ext uri="{FF2B5EF4-FFF2-40B4-BE49-F238E27FC236}">
                <a16:creationId xmlns:a16="http://schemas.microsoft.com/office/drawing/2014/main" id="{46B7BC30-74EB-131D-DE7C-608BAFBED37E}"/>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9" name="Rectangle 9">
            <a:extLst>
              <a:ext uri="{FF2B5EF4-FFF2-40B4-BE49-F238E27FC236}">
                <a16:creationId xmlns:a16="http://schemas.microsoft.com/office/drawing/2014/main" id="{9C93E466-4576-4705-6791-67584549B1DF}"/>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0" name="Rectangle 10">
            <a:extLst>
              <a:ext uri="{FF2B5EF4-FFF2-40B4-BE49-F238E27FC236}">
                <a16:creationId xmlns:a16="http://schemas.microsoft.com/office/drawing/2014/main" id="{4EFC8175-7C31-39FB-8306-90992F37B581}"/>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1" name="Rectangle 11">
            <a:extLst>
              <a:ext uri="{FF2B5EF4-FFF2-40B4-BE49-F238E27FC236}">
                <a16:creationId xmlns:a16="http://schemas.microsoft.com/office/drawing/2014/main" id="{87ACA93A-B01A-AD26-5D46-B7B37BD72531}"/>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2" name="Rectangle 12">
            <a:extLst>
              <a:ext uri="{FF2B5EF4-FFF2-40B4-BE49-F238E27FC236}">
                <a16:creationId xmlns:a16="http://schemas.microsoft.com/office/drawing/2014/main" id="{9B33684F-DE83-8419-2EBC-290909331E46}"/>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3" name="Rectangle 13">
            <a:extLst>
              <a:ext uri="{FF2B5EF4-FFF2-40B4-BE49-F238E27FC236}">
                <a16:creationId xmlns:a16="http://schemas.microsoft.com/office/drawing/2014/main" id="{8835049A-EDBD-B2B5-E532-990CE94DEFFE}"/>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4" name="Rectangle 14">
            <a:extLst>
              <a:ext uri="{FF2B5EF4-FFF2-40B4-BE49-F238E27FC236}">
                <a16:creationId xmlns:a16="http://schemas.microsoft.com/office/drawing/2014/main" id="{8C55075C-192E-CB7E-720B-CAF9ADF3300D}"/>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5" name="Rectangle 15">
            <a:extLst>
              <a:ext uri="{FF2B5EF4-FFF2-40B4-BE49-F238E27FC236}">
                <a16:creationId xmlns:a16="http://schemas.microsoft.com/office/drawing/2014/main" id="{4DC76294-0D86-9DE1-BC2B-1B49E665AD46}"/>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6" name="Rectangle 16">
            <a:extLst>
              <a:ext uri="{FF2B5EF4-FFF2-40B4-BE49-F238E27FC236}">
                <a16:creationId xmlns:a16="http://schemas.microsoft.com/office/drawing/2014/main" id="{807EF822-D646-34BA-572B-7A20E349C0F9}"/>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7" name="Rectangle 17">
            <a:extLst>
              <a:ext uri="{FF2B5EF4-FFF2-40B4-BE49-F238E27FC236}">
                <a16:creationId xmlns:a16="http://schemas.microsoft.com/office/drawing/2014/main" id="{CB971DFA-2B12-C40D-E487-A11B2252F97C}"/>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8" name="Rectangle 18">
            <a:extLst>
              <a:ext uri="{FF2B5EF4-FFF2-40B4-BE49-F238E27FC236}">
                <a16:creationId xmlns:a16="http://schemas.microsoft.com/office/drawing/2014/main" id="{88E323F1-0695-BD4F-0389-26C6F5E7609C}"/>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9" name="Rectangle 19">
            <a:extLst>
              <a:ext uri="{FF2B5EF4-FFF2-40B4-BE49-F238E27FC236}">
                <a16:creationId xmlns:a16="http://schemas.microsoft.com/office/drawing/2014/main" id="{42426CF7-7895-9918-07E5-0CDEC3551CD8}"/>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0" name="Rectangle 20">
            <a:extLst>
              <a:ext uri="{FF2B5EF4-FFF2-40B4-BE49-F238E27FC236}">
                <a16:creationId xmlns:a16="http://schemas.microsoft.com/office/drawing/2014/main" id="{4936B396-3591-8944-F5D2-0392D4FE8BBE}"/>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1" name="Rectangle 21">
            <a:extLst>
              <a:ext uri="{FF2B5EF4-FFF2-40B4-BE49-F238E27FC236}">
                <a16:creationId xmlns:a16="http://schemas.microsoft.com/office/drawing/2014/main" id="{965F730E-40E9-F1CE-67C4-6CDC0D6A728D}"/>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2" name="Rectangle 22">
            <a:extLst>
              <a:ext uri="{FF2B5EF4-FFF2-40B4-BE49-F238E27FC236}">
                <a16:creationId xmlns:a16="http://schemas.microsoft.com/office/drawing/2014/main" id="{384F7FBC-DD4F-5634-8305-727CABEACDBC}"/>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3" name="Rectangle 23">
            <a:extLst>
              <a:ext uri="{FF2B5EF4-FFF2-40B4-BE49-F238E27FC236}">
                <a16:creationId xmlns:a16="http://schemas.microsoft.com/office/drawing/2014/main" id="{4D5DCC3B-C7F5-4C92-0BA3-F402015DDB72}"/>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4" name="Rectangle 24">
            <a:extLst>
              <a:ext uri="{FF2B5EF4-FFF2-40B4-BE49-F238E27FC236}">
                <a16:creationId xmlns:a16="http://schemas.microsoft.com/office/drawing/2014/main" id="{1483C563-FFB0-78CC-0280-50084D5159FF}"/>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5" name="Rectangle 25">
            <a:extLst>
              <a:ext uri="{FF2B5EF4-FFF2-40B4-BE49-F238E27FC236}">
                <a16:creationId xmlns:a16="http://schemas.microsoft.com/office/drawing/2014/main" id="{0C376C7A-5FFB-988D-0A04-A631A6E1A14B}"/>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6" name="Rectangle 26">
            <a:extLst>
              <a:ext uri="{FF2B5EF4-FFF2-40B4-BE49-F238E27FC236}">
                <a16:creationId xmlns:a16="http://schemas.microsoft.com/office/drawing/2014/main" id="{3626998B-B65B-933A-1AD3-BDED759DD93A}"/>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7" name="Rectangle 27">
            <a:extLst>
              <a:ext uri="{FF2B5EF4-FFF2-40B4-BE49-F238E27FC236}">
                <a16:creationId xmlns:a16="http://schemas.microsoft.com/office/drawing/2014/main" id="{BFC3B230-A0F2-5499-D718-95A2CEF7E824}"/>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8" name="Rectangle 28">
            <a:extLst>
              <a:ext uri="{FF2B5EF4-FFF2-40B4-BE49-F238E27FC236}">
                <a16:creationId xmlns:a16="http://schemas.microsoft.com/office/drawing/2014/main" id="{6B88F9AE-2075-9B3D-DDA8-54AB7ABFA057}"/>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9" name="Rectangle 29">
            <a:extLst>
              <a:ext uri="{FF2B5EF4-FFF2-40B4-BE49-F238E27FC236}">
                <a16:creationId xmlns:a16="http://schemas.microsoft.com/office/drawing/2014/main" id="{AC01F030-207E-42C1-63CE-088A3754C0CD}"/>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0" name="Rectangle 30">
            <a:extLst>
              <a:ext uri="{FF2B5EF4-FFF2-40B4-BE49-F238E27FC236}">
                <a16:creationId xmlns:a16="http://schemas.microsoft.com/office/drawing/2014/main" id="{1B0133FD-5AA6-68FD-504D-DF05B37ABF0B}"/>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1" name="Rectangle 31">
            <a:extLst>
              <a:ext uri="{FF2B5EF4-FFF2-40B4-BE49-F238E27FC236}">
                <a16:creationId xmlns:a16="http://schemas.microsoft.com/office/drawing/2014/main" id="{B990F7D3-F769-6B8E-2A64-0D67052A1DDC}"/>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2" name="Rectangle 32">
            <a:extLst>
              <a:ext uri="{FF2B5EF4-FFF2-40B4-BE49-F238E27FC236}">
                <a16:creationId xmlns:a16="http://schemas.microsoft.com/office/drawing/2014/main" id="{1F0853A9-8711-FA13-CF08-E6138F3B83EE}"/>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3" name="Rectangle 33">
            <a:extLst>
              <a:ext uri="{FF2B5EF4-FFF2-40B4-BE49-F238E27FC236}">
                <a16:creationId xmlns:a16="http://schemas.microsoft.com/office/drawing/2014/main" id="{B80EEDEB-AD32-5D70-84FB-CEEAE23870FC}"/>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4" name="Rectangle 34">
            <a:extLst>
              <a:ext uri="{FF2B5EF4-FFF2-40B4-BE49-F238E27FC236}">
                <a16:creationId xmlns:a16="http://schemas.microsoft.com/office/drawing/2014/main" id="{9F869D6E-35F3-BF68-FC80-DB85F9C70A6C}"/>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5" name="Rectangle 35">
            <a:extLst>
              <a:ext uri="{FF2B5EF4-FFF2-40B4-BE49-F238E27FC236}">
                <a16:creationId xmlns:a16="http://schemas.microsoft.com/office/drawing/2014/main" id="{468C02F6-3EF0-CA82-5764-611256FA9A21}"/>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6" name="Rectangle 36">
            <a:extLst>
              <a:ext uri="{FF2B5EF4-FFF2-40B4-BE49-F238E27FC236}">
                <a16:creationId xmlns:a16="http://schemas.microsoft.com/office/drawing/2014/main" id="{2FD88A37-22B6-6518-8AB8-9544B22FC5A4}"/>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7" name="Rectangle 37">
            <a:extLst>
              <a:ext uri="{FF2B5EF4-FFF2-40B4-BE49-F238E27FC236}">
                <a16:creationId xmlns:a16="http://schemas.microsoft.com/office/drawing/2014/main" id="{4AA8F280-C922-E690-F53C-C8BF03A72C13}"/>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8" name="Rectangle 38">
            <a:extLst>
              <a:ext uri="{FF2B5EF4-FFF2-40B4-BE49-F238E27FC236}">
                <a16:creationId xmlns:a16="http://schemas.microsoft.com/office/drawing/2014/main" id="{101E0AE4-869C-B5D8-A980-3008F7482755}"/>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9" name="Rectangle 39">
            <a:extLst>
              <a:ext uri="{FF2B5EF4-FFF2-40B4-BE49-F238E27FC236}">
                <a16:creationId xmlns:a16="http://schemas.microsoft.com/office/drawing/2014/main" id="{948CAA9B-61C6-5D89-4242-F6D458135809}"/>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0" name="Rectangle 40">
            <a:extLst>
              <a:ext uri="{FF2B5EF4-FFF2-40B4-BE49-F238E27FC236}">
                <a16:creationId xmlns:a16="http://schemas.microsoft.com/office/drawing/2014/main" id="{2BAF2798-3901-71CF-AEA0-462C73FC4D67}"/>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1" name="Rectangle 41">
            <a:extLst>
              <a:ext uri="{FF2B5EF4-FFF2-40B4-BE49-F238E27FC236}">
                <a16:creationId xmlns:a16="http://schemas.microsoft.com/office/drawing/2014/main" id="{6F275D8F-A6C8-48D6-7F68-37881B3A0742}"/>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2" name="Rectangle 42">
            <a:extLst>
              <a:ext uri="{FF2B5EF4-FFF2-40B4-BE49-F238E27FC236}">
                <a16:creationId xmlns:a16="http://schemas.microsoft.com/office/drawing/2014/main" id="{05D932CE-A5F7-4C24-B57A-00B1C5B51F18}"/>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3" name="Rectangle 43">
            <a:extLst>
              <a:ext uri="{FF2B5EF4-FFF2-40B4-BE49-F238E27FC236}">
                <a16:creationId xmlns:a16="http://schemas.microsoft.com/office/drawing/2014/main" id="{FD9AE857-41B6-9C14-C7A4-5396892CA1D1}"/>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4" name="Rectangle 44">
            <a:extLst>
              <a:ext uri="{FF2B5EF4-FFF2-40B4-BE49-F238E27FC236}">
                <a16:creationId xmlns:a16="http://schemas.microsoft.com/office/drawing/2014/main" id="{2ACC98CC-9E4E-53FE-0407-FC480A89BFE1}"/>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5" name="Rectangle 45">
            <a:extLst>
              <a:ext uri="{FF2B5EF4-FFF2-40B4-BE49-F238E27FC236}">
                <a16:creationId xmlns:a16="http://schemas.microsoft.com/office/drawing/2014/main" id="{9AF79F5D-2591-46FD-2F1A-406395AC9524}"/>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6" name="Rectangle 46">
            <a:extLst>
              <a:ext uri="{FF2B5EF4-FFF2-40B4-BE49-F238E27FC236}">
                <a16:creationId xmlns:a16="http://schemas.microsoft.com/office/drawing/2014/main" id="{17FBC014-2E67-2064-2A2E-54D9D828B092}"/>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7" name="Rectangle 47">
            <a:extLst>
              <a:ext uri="{FF2B5EF4-FFF2-40B4-BE49-F238E27FC236}">
                <a16:creationId xmlns:a16="http://schemas.microsoft.com/office/drawing/2014/main" id="{415BE1DB-F4DD-90DF-E6E4-4136C7A6E3E6}"/>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8" name="Rectangle 48">
            <a:extLst>
              <a:ext uri="{FF2B5EF4-FFF2-40B4-BE49-F238E27FC236}">
                <a16:creationId xmlns:a16="http://schemas.microsoft.com/office/drawing/2014/main" id="{DABF6ADE-F554-211E-EE9B-91CF4F9B32A5}"/>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9" name="Rectangle 49">
            <a:extLst>
              <a:ext uri="{FF2B5EF4-FFF2-40B4-BE49-F238E27FC236}">
                <a16:creationId xmlns:a16="http://schemas.microsoft.com/office/drawing/2014/main" id="{25BD7605-C6C5-6160-DEDB-1F1131726F02}"/>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0" name="Rectangle 50">
            <a:extLst>
              <a:ext uri="{FF2B5EF4-FFF2-40B4-BE49-F238E27FC236}">
                <a16:creationId xmlns:a16="http://schemas.microsoft.com/office/drawing/2014/main" id="{22F0CE85-A14D-2AE4-42B5-74BEB14FF387}"/>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1" name="Rectangle 51">
            <a:extLst>
              <a:ext uri="{FF2B5EF4-FFF2-40B4-BE49-F238E27FC236}">
                <a16:creationId xmlns:a16="http://schemas.microsoft.com/office/drawing/2014/main" id="{0AD0D7C5-890F-7F58-7EE7-368F38BA5DEC}"/>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2" name="Rectangle 52">
            <a:extLst>
              <a:ext uri="{FF2B5EF4-FFF2-40B4-BE49-F238E27FC236}">
                <a16:creationId xmlns:a16="http://schemas.microsoft.com/office/drawing/2014/main" id="{23AED640-57B5-F75A-BBA0-A5A3A5CC8D12}"/>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3" name="Rectangle 53">
            <a:extLst>
              <a:ext uri="{FF2B5EF4-FFF2-40B4-BE49-F238E27FC236}">
                <a16:creationId xmlns:a16="http://schemas.microsoft.com/office/drawing/2014/main" id="{E877ECD1-3110-292C-7620-A8986BDD9E44}"/>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4" name="Rectangle 54">
            <a:extLst>
              <a:ext uri="{FF2B5EF4-FFF2-40B4-BE49-F238E27FC236}">
                <a16:creationId xmlns:a16="http://schemas.microsoft.com/office/drawing/2014/main" id="{C0001568-497D-02BF-26B9-E3D1F6F0EB05}"/>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5" name="Rectangle 55">
            <a:extLst>
              <a:ext uri="{FF2B5EF4-FFF2-40B4-BE49-F238E27FC236}">
                <a16:creationId xmlns:a16="http://schemas.microsoft.com/office/drawing/2014/main" id="{3FB28C7B-5701-AFFF-A067-812AE78220A2}"/>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6" name="Rectangle 56">
            <a:extLst>
              <a:ext uri="{FF2B5EF4-FFF2-40B4-BE49-F238E27FC236}">
                <a16:creationId xmlns:a16="http://schemas.microsoft.com/office/drawing/2014/main" id="{6A05A592-A011-20BE-71FB-C4D12D81C7B3}"/>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7" name="Rectangle 57">
            <a:extLst>
              <a:ext uri="{FF2B5EF4-FFF2-40B4-BE49-F238E27FC236}">
                <a16:creationId xmlns:a16="http://schemas.microsoft.com/office/drawing/2014/main" id="{3284C623-F271-45E8-816A-8A45D506A5CF}"/>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8" name="Line 58">
            <a:extLst>
              <a:ext uri="{FF2B5EF4-FFF2-40B4-BE49-F238E27FC236}">
                <a16:creationId xmlns:a16="http://schemas.microsoft.com/office/drawing/2014/main" id="{EE4BCE3F-7D01-01A8-81AC-752DFEF3D297}"/>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899" name="Line 59">
            <a:extLst>
              <a:ext uri="{FF2B5EF4-FFF2-40B4-BE49-F238E27FC236}">
                <a16:creationId xmlns:a16="http://schemas.microsoft.com/office/drawing/2014/main" id="{58FAA6CA-EFA0-7630-3B85-F369D3B96936}"/>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0" name="Line 60">
            <a:extLst>
              <a:ext uri="{FF2B5EF4-FFF2-40B4-BE49-F238E27FC236}">
                <a16:creationId xmlns:a16="http://schemas.microsoft.com/office/drawing/2014/main" id="{8FF20765-8B4B-C936-1608-84053D90EF09}"/>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1" name="Line 61">
            <a:extLst>
              <a:ext uri="{FF2B5EF4-FFF2-40B4-BE49-F238E27FC236}">
                <a16:creationId xmlns:a16="http://schemas.microsoft.com/office/drawing/2014/main" id="{9745CD50-548C-7267-987A-8AE9B1C02DC6}"/>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2" name="Line 62">
            <a:extLst>
              <a:ext uri="{FF2B5EF4-FFF2-40B4-BE49-F238E27FC236}">
                <a16:creationId xmlns:a16="http://schemas.microsoft.com/office/drawing/2014/main" id="{65A34D28-C2F6-369C-70D1-8589BFD34DDA}"/>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3" name="Line 63">
            <a:extLst>
              <a:ext uri="{FF2B5EF4-FFF2-40B4-BE49-F238E27FC236}">
                <a16:creationId xmlns:a16="http://schemas.microsoft.com/office/drawing/2014/main" id="{EEA0E16D-43E0-AB6B-664C-F42862409BFB}"/>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4" name="Line 64">
            <a:extLst>
              <a:ext uri="{FF2B5EF4-FFF2-40B4-BE49-F238E27FC236}">
                <a16:creationId xmlns:a16="http://schemas.microsoft.com/office/drawing/2014/main" id="{4F10C089-5E63-EB7A-BAAD-C77497BFF005}"/>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5" name="Line 65">
            <a:extLst>
              <a:ext uri="{FF2B5EF4-FFF2-40B4-BE49-F238E27FC236}">
                <a16:creationId xmlns:a16="http://schemas.microsoft.com/office/drawing/2014/main" id="{2416E4D0-B1EF-C8C7-E04E-C630B04B158E}"/>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6" name="Line 66">
            <a:extLst>
              <a:ext uri="{FF2B5EF4-FFF2-40B4-BE49-F238E27FC236}">
                <a16:creationId xmlns:a16="http://schemas.microsoft.com/office/drawing/2014/main" id="{38500288-2DCB-1C69-C8B1-81FD37082688}"/>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7" name="Line 67">
            <a:extLst>
              <a:ext uri="{FF2B5EF4-FFF2-40B4-BE49-F238E27FC236}">
                <a16:creationId xmlns:a16="http://schemas.microsoft.com/office/drawing/2014/main" id="{BDB7E61A-B6C0-62CE-2695-D4ADAEA11B75}"/>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8" name="Line 68">
            <a:extLst>
              <a:ext uri="{FF2B5EF4-FFF2-40B4-BE49-F238E27FC236}">
                <a16:creationId xmlns:a16="http://schemas.microsoft.com/office/drawing/2014/main" id="{0C923C9C-ECA4-F5AB-D648-A6D755DD0111}"/>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09" name="Line 69">
            <a:extLst>
              <a:ext uri="{FF2B5EF4-FFF2-40B4-BE49-F238E27FC236}">
                <a16:creationId xmlns:a16="http://schemas.microsoft.com/office/drawing/2014/main" id="{AF3BAC43-46E2-294E-EB87-3011FA89DCB0}"/>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0" name="Line 70">
            <a:extLst>
              <a:ext uri="{FF2B5EF4-FFF2-40B4-BE49-F238E27FC236}">
                <a16:creationId xmlns:a16="http://schemas.microsoft.com/office/drawing/2014/main" id="{1D74EEFE-0209-B203-BA54-68748DFA9141}"/>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1" name="Line 71">
            <a:extLst>
              <a:ext uri="{FF2B5EF4-FFF2-40B4-BE49-F238E27FC236}">
                <a16:creationId xmlns:a16="http://schemas.microsoft.com/office/drawing/2014/main" id="{48A4494C-D7CC-3B3C-56A4-A4241E55A36F}"/>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2" name="Line 72">
            <a:extLst>
              <a:ext uri="{FF2B5EF4-FFF2-40B4-BE49-F238E27FC236}">
                <a16:creationId xmlns:a16="http://schemas.microsoft.com/office/drawing/2014/main" id="{F2F5D469-E09D-83B0-1848-6BCDB6824E82}"/>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3" name="Line 73">
            <a:extLst>
              <a:ext uri="{FF2B5EF4-FFF2-40B4-BE49-F238E27FC236}">
                <a16:creationId xmlns:a16="http://schemas.microsoft.com/office/drawing/2014/main" id="{69892C59-6D4A-E8DA-02ED-BA8765EE58B8}"/>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4" name="Line 74">
            <a:extLst>
              <a:ext uri="{FF2B5EF4-FFF2-40B4-BE49-F238E27FC236}">
                <a16:creationId xmlns:a16="http://schemas.microsoft.com/office/drawing/2014/main" id="{9095617C-0DE0-0FE3-FBCE-F7836408687F}"/>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5" name="Line 75">
            <a:extLst>
              <a:ext uri="{FF2B5EF4-FFF2-40B4-BE49-F238E27FC236}">
                <a16:creationId xmlns:a16="http://schemas.microsoft.com/office/drawing/2014/main" id="{4CC191DE-A2E7-5B44-701D-652C0FA0CDB3}"/>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6" name="Line 76">
            <a:extLst>
              <a:ext uri="{FF2B5EF4-FFF2-40B4-BE49-F238E27FC236}">
                <a16:creationId xmlns:a16="http://schemas.microsoft.com/office/drawing/2014/main" id="{74D70937-D9B3-9806-73C1-50838E36B8CD}"/>
              </a:ext>
            </a:extLst>
          </p:cNvPr>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7" name="Line 77">
            <a:extLst>
              <a:ext uri="{FF2B5EF4-FFF2-40B4-BE49-F238E27FC236}">
                <a16:creationId xmlns:a16="http://schemas.microsoft.com/office/drawing/2014/main" id="{71FEAE0E-E689-1ADA-95F6-1603B695777A}"/>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8" name="Line 78">
            <a:extLst>
              <a:ext uri="{FF2B5EF4-FFF2-40B4-BE49-F238E27FC236}">
                <a16:creationId xmlns:a16="http://schemas.microsoft.com/office/drawing/2014/main" id="{DAA10794-B085-5F3D-ADA3-193BB04A3CF2}"/>
              </a:ext>
            </a:extLst>
          </p:cNvPr>
          <p:cNvSpPr>
            <a:spLocks noChangeShapeType="1"/>
          </p:cNvSpPr>
          <p:nvPr/>
        </p:nvSpPr>
        <p:spPr bwMode="auto">
          <a:xfrm>
            <a:off x="44196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9" name="Line 79">
            <a:extLst>
              <a:ext uri="{FF2B5EF4-FFF2-40B4-BE49-F238E27FC236}">
                <a16:creationId xmlns:a16="http://schemas.microsoft.com/office/drawing/2014/main" id="{03F7E5A6-78B3-4C2E-C44C-B224840038C4}"/>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0" name="Line 80">
            <a:extLst>
              <a:ext uri="{FF2B5EF4-FFF2-40B4-BE49-F238E27FC236}">
                <a16:creationId xmlns:a16="http://schemas.microsoft.com/office/drawing/2014/main" id="{B12759E8-B14A-D5D9-2B94-9AFF6AED7874}"/>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1" name="Line 81">
            <a:extLst>
              <a:ext uri="{FF2B5EF4-FFF2-40B4-BE49-F238E27FC236}">
                <a16:creationId xmlns:a16="http://schemas.microsoft.com/office/drawing/2014/main" id="{1B8CBFBF-3CA6-30D5-F277-970ADEB889BD}"/>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2" name="Line 82">
            <a:extLst>
              <a:ext uri="{FF2B5EF4-FFF2-40B4-BE49-F238E27FC236}">
                <a16:creationId xmlns:a16="http://schemas.microsoft.com/office/drawing/2014/main" id="{EBC70379-986F-C652-FC25-9F2625803313}"/>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3" name="Line 83">
            <a:extLst>
              <a:ext uri="{FF2B5EF4-FFF2-40B4-BE49-F238E27FC236}">
                <a16:creationId xmlns:a16="http://schemas.microsoft.com/office/drawing/2014/main" id="{BFA07493-896D-D0AB-2176-043DFD64D2D9}"/>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4" name="Line 84">
            <a:extLst>
              <a:ext uri="{FF2B5EF4-FFF2-40B4-BE49-F238E27FC236}">
                <a16:creationId xmlns:a16="http://schemas.microsoft.com/office/drawing/2014/main" id="{90F9A670-5F61-98A2-B884-1E580FA211C8}"/>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5" name="Line 85">
            <a:extLst>
              <a:ext uri="{FF2B5EF4-FFF2-40B4-BE49-F238E27FC236}">
                <a16:creationId xmlns:a16="http://schemas.microsoft.com/office/drawing/2014/main" id="{E4A68EA2-6E30-24A5-EB43-EE4C8BC10716}"/>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6" name="Line 86">
            <a:extLst>
              <a:ext uri="{FF2B5EF4-FFF2-40B4-BE49-F238E27FC236}">
                <a16:creationId xmlns:a16="http://schemas.microsoft.com/office/drawing/2014/main" id="{BECA274D-7E93-C57E-3CA0-FFAAF6050801}"/>
              </a:ext>
            </a:extLst>
          </p:cNvPr>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7" name="Line 87">
            <a:extLst>
              <a:ext uri="{FF2B5EF4-FFF2-40B4-BE49-F238E27FC236}">
                <a16:creationId xmlns:a16="http://schemas.microsoft.com/office/drawing/2014/main" id="{52F31FAE-9D6D-9DC9-55BE-F3284B409E31}"/>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8" name="Line 88">
            <a:extLst>
              <a:ext uri="{FF2B5EF4-FFF2-40B4-BE49-F238E27FC236}">
                <a16:creationId xmlns:a16="http://schemas.microsoft.com/office/drawing/2014/main" id="{290FC838-99A3-8EDF-A354-3EEC36298732}"/>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9" name="Line 89">
            <a:extLst>
              <a:ext uri="{FF2B5EF4-FFF2-40B4-BE49-F238E27FC236}">
                <a16:creationId xmlns:a16="http://schemas.microsoft.com/office/drawing/2014/main" id="{1127111F-21EF-0A37-32D5-019C63B67E1D}"/>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0" name="Line 90">
            <a:extLst>
              <a:ext uri="{FF2B5EF4-FFF2-40B4-BE49-F238E27FC236}">
                <a16:creationId xmlns:a16="http://schemas.microsoft.com/office/drawing/2014/main" id="{6DC96907-E6FC-04B4-6666-2298DA09E7F4}"/>
              </a:ext>
            </a:extLst>
          </p:cNvPr>
          <p:cNvSpPr>
            <a:spLocks noChangeShapeType="1"/>
          </p:cNvSpPr>
          <p:nvPr/>
        </p:nvSpPr>
        <p:spPr bwMode="auto">
          <a:xfrm flipH="1">
            <a:off x="4419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1" name="Line 91">
            <a:extLst>
              <a:ext uri="{FF2B5EF4-FFF2-40B4-BE49-F238E27FC236}">
                <a16:creationId xmlns:a16="http://schemas.microsoft.com/office/drawing/2014/main" id="{A6F3B46F-BCC0-C77E-888E-68AA1A9553D4}"/>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2" name="Line 92">
            <a:extLst>
              <a:ext uri="{FF2B5EF4-FFF2-40B4-BE49-F238E27FC236}">
                <a16:creationId xmlns:a16="http://schemas.microsoft.com/office/drawing/2014/main" id="{1965FE07-5BFF-2B9D-910C-982BB4AD9606}"/>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3" name="Line 93">
            <a:extLst>
              <a:ext uri="{FF2B5EF4-FFF2-40B4-BE49-F238E27FC236}">
                <a16:creationId xmlns:a16="http://schemas.microsoft.com/office/drawing/2014/main" id="{724B852F-5443-797D-8E36-F81E2A52E934}"/>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4" name="Line 94">
            <a:extLst>
              <a:ext uri="{FF2B5EF4-FFF2-40B4-BE49-F238E27FC236}">
                <a16:creationId xmlns:a16="http://schemas.microsoft.com/office/drawing/2014/main" id="{80C205C8-F1A6-0890-0959-CB1A9DA0A905}"/>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5" name="Line 95">
            <a:extLst>
              <a:ext uri="{FF2B5EF4-FFF2-40B4-BE49-F238E27FC236}">
                <a16:creationId xmlns:a16="http://schemas.microsoft.com/office/drawing/2014/main" id="{DAF9830A-0FB5-0E4B-EBE9-CE4F6244803E}"/>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6" name="Line 96">
            <a:extLst>
              <a:ext uri="{FF2B5EF4-FFF2-40B4-BE49-F238E27FC236}">
                <a16:creationId xmlns:a16="http://schemas.microsoft.com/office/drawing/2014/main" id="{1119B869-2B24-2DC3-58A8-02AB3A545F46}"/>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7" name="Line 97">
            <a:extLst>
              <a:ext uri="{FF2B5EF4-FFF2-40B4-BE49-F238E27FC236}">
                <a16:creationId xmlns:a16="http://schemas.microsoft.com/office/drawing/2014/main" id="{95BB2210-8180-3DA9-41D5-15371C4A999C}"/>
              </a:ext>
            </a:extLst>
          </p:cNvPr>
          <p:cNvSpPr>
            <a:spLocks noChangeShapeType="1"/>
          </p:cNvSpPr>
          <p:nvPr/>
        </p:nvSpPr>
        <p:spPr bwMode="auto">
          <a:xfrm>
            <a:off x="4572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8" name="Line 98">
            <a:extLst>
              <a:ext uri="{FF2B5EF4-FFF2-40B4-BE49-F238E27FC236}">
                <a16:creationId xmlns:a16="http://schemas.microsoft.com/office/drawing/2014/main" id="{4EFF1A1F-A8D0-3326-2DC2-B844FF5BC9E5}"/>
              </a:ext>
            </a:extLst>
          </p:cNvPr>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9" name="Line 99">
            <a:extLst>
              <a:ext uri="{FF2B5EF4-FFF2-40B4-BE49-F238E27FC236}">
                <a16:creationId xmlns:a16="http://schemas.microsoft.com/office/drawing/2014/main" id="{5B2BE068-40A9-E476-769D-20BE59BF6C23}"/>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40" name="Line 100">
            <a:extLst>
              <a:ext uri="{FF2B5EF4-FFF2-40B4-BE49-F238E27FC236}">
                <a16:creationId xmlns:a16="http://schemas.microsoft.com/office/drawing/2014/main" id="{8C1FD740-1E2D-F891-5FC0-92139D497BC2}"/>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41" name="Line 101">
            <a:extLst>
              <a:ext uri="{FF2B5EF4-FFF2-40B4-BE49-F238E27FC236}">
                <a16:creationId xmlns:a16="http://schemas.microsoft.com/office/drawing/2014/main" id="{91DA226D-0CD0-F8C6-4E8E-5B291D34B3CD}"/>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42" name="Line 102">
            <a:extLst>
              <a:ext uri="{FF2B5EF4-FFF2-40B4-BE49-F238E27FC236}">
                <a16:creationId xmlns:a16="http://schemas.microsoft.com/office/drawing/2014/main" id="{271F26FC-5C11-8DA1-0EE1-6DC0A24320D8}"/>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43" name="Line 103">
            <a:extLst>
              <a:ext uri="{FF2B5EF4-FFF2-40B4-BE49-F238E27FC236}">
                <a16:creationId xmlns:a16="http://schemas.microsoft.com/office/drawing/2014/main" id="{23979BD4-FEFE-F06E-05D7-28120652EE33}"/>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44" name="Rectangle 104">
            <a:extLst>
              <a:ext uri="{FF2B5EF4-FFF2-40B4-BE49-F238E27FC236}">
                <a16:creationId xmlns:a16="http://schemas.microsoft.com/office/drawing/2014/main" id="{372F8F1A-24CA-276C-9B56-F328A8EB12B2}"/>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45" name="Rectangle 105">
            <a:extLst>
              <a:ext uri="{FF2B5EF4-FFF2-40B4-BE49-F238E27FC236}">
                <a16:creationId xmlns:a16="http://schemas.microsoft.com/office/drawing/2014/main" id="{C60FAD48-B33F-0AC7-2AB6-134E4CDD59C4}"/>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46" name="Rectangle 106">
            <a:extLst>
              <a:ext uri="{FF2B5EF4-FFF2-40B4-BE49-F238E27FC236}">
                <a16:creationId xmlns:a16="http://schemas.microsoft.com/office/drawing/2014/main" id="{E3A75BD7-DFF2-AC76-11FC-D3AFB3B093C2}"/>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47" name="Rectangle 107">
            <a:extLst>
              <a:ext uri="{FF2B5EF4-FFF2-40B4-BE49-F238E27FC236}">
                <a16:creationId xmlns:a16="http://schemas.microsoft.com/office/drawing/2014/main" id="{2E7D1F51-22EC-A064-C3AF-868708E1820D}"/>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48" name="Line 108">
            <a:extLst>
              <a:ext uri="{FF2B5EF4-FFF2-40B4-BE49-F238E27FC236}">
                <a16:creationId xmlns:a16="http://schemas.microsoft.com/office/drawing/2014/main" id="{AE77FD21-8CA2-7775-AE9E-EA4E060F1089}"/>
              </a:ext>
            </a:extLst>
          </p:cNvPr>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49" name="Line 109">
            <a:extLst>
              <a:ext uri="{FF2B5EF4-FFF2-40B4-BE49-F238E27FC236}">
                <a16:creationId xmlns:a16="http://schemas.microsoft.com/office/drawing/2014/main" id="{4F73B4E6-A4F9-63D4-5B09-C6EEC08F579B}"/>
              </a:ext>
            </a:extLst>
          </p:cNvPr>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0" name="Line 110">
            <a:extLst>
              <a:ext uri="{FF2B5EF4-FFF2-40B4-BE49-F238E27FC236}">
                <a16:creationId xmlns:a16="http://schemas.microsoft.com/office/drawing/2014/main" id="{2F927844-1B67-AF92-229A-24D8471A4BD3}"/>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1" name="Line 111">
            <a:extLst>
              <a:ext uri="{FF2B5EF4-FFF2-40B4-BE49-F238E27FC236}">
                <a16:creationId xmlns:a16="http://schemas.microsoft.com/office/drawing/2014/main" id="{04E4F292-D982-C836-8101-D84909ED90C0}"/>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2" name="Line 112">
            <a:extLst>
              <a:ext uri="{FF2B5EF4-FFF2-40B4-BE49-F238E27FC236}">
                <a16:creationId xmlns:a16="http://schemas.microsoft.com/office/drawing/2014/main" id="{9F040D15-1306-77BC-BA86-163F7931B199}"/>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3" name="Line 113">
            <a:extLst>
              <a:ext uri="{FF2B5EF4-FFF2-40B4-BE49-F238E27FC236}">
                <a16:creationId xmlns:a16="http://schemas.microsoft.com/office/drawing/2014/main" id="{41D5F477-991C-3BCC-EA62-15F29B1D63B4}"/>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4" name="Line 114">
            <a:extLst>
              <a:ext uri="{FF2B5EF4-FFF2-40B4-BE49-F238E27FC236}">
                <a16:creationId xmlns:a16="http://schemas.microsoft.com/office/drawing/2014/main" id="{995D66A3-491E-DE76-1344-27017462DEE8}"/>
              </a:ext>
            </a:extLst>
          </p:cNvPr>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5" name="Line 115">
            <a:extLst>
              <a:ext uri="{FF2B5EF4-FFF2-40B4-BE49-F238E27FC236}">
                <a16:creationId xmlns:a16="http://schemas.microsoft.com/office/drawing/2014/main" id="{D563204A-C10A-6161-024E-2EB2839CA54A}"/>
              </a:ext>
            </a:extLst>
          </p:cNvPr>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6" name="Line 116">
            <a:extLst>
              <a:ext uri="{FF2B5EF4-FFF2-40B4-BE49-F238E27FC236}">
                <a16:creationId xmlns:a16="http://schemas.microsoft.com/office/drawing/2014/main" id="{43EDD07F-B258-39FB-AC41-216CDCBD1223}"/>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7" name="Line 117">
            <a:extLst>
              <a:ext uri="{FF2B5EF4-FFF2-40B4-BE49-F238E27FC236}">
                <a16:creationId xmlns:a16="http://schemas.microsoft.com/office/drawing/2014/main" id="{5F041757-346B-D2CF-2E50-DAC5F382C579}"/>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8" name="Line 118">
            <a:extLst>
              <a:ext uri="{FF2B5EF4-FFF2-40B4-BE49-F238E27FC236}">
                <a16:creationId xmlns:a16="http://schemas.microsoft.com/office/drawing/2014/main" id="{64695E99-3CE1-C026-FD3A-96E4EEE04C56}"/>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9" name="Line 119">
            <a:extLst>
              <a:ext uri="{FF2B5EF4-FFF2-40B4-BE49-F238E27FC236}">
                <a16:creationId xmlns:a16="http://schemas.microsoft.com/office/drawing/2014/main" id="{15F5C2FA-9158-7648-C033-1F97D0B1E1DC}"/>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60" name="Text Box 120">
            <a:extLst>
              <a:ext uri="{FF2B5EF4-FFF2-40B4-BE49-F238E27FC236}">
                <a16:creationId xmlns:a16="http://schemas.microsoft.com/office/drawing/2014/main" id="{61D306CE-85B9-BACD-350D-77088906CF4E}"/>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5961" name="Text Box 121">
            <a:extLst>
              <a:ext uri="{FF2B5EF4-FFF2-40B4-BE49-F238E27FC236}">
                <a16:creationId xmlns:a16="http://schemas.microsoft.com/office/drawing/2014/main" id="{FE396D80-0227-F793-6124-D6AC4DE42E97}"/>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5962" name="Text Box 122">
            <a:extLst>
              <a:ext uri="{FF2B5EF4-FFF2-40B4-BE49-F238E27FC236}">
                <a16:creationId xmlns:a16="http://schemas.microsoft.com/office/drawing/2014/main" id="{343F9669-7C84-15C7-97FA-3E2377AAC3AD}"/>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5963" name="Text Box 123">
            <a:extLst>
              <a:ext uri="{FF2B5EF4-FFF2-40B4-BE49-F238E27FC236}">
                <a16:creationId xmlns:a16="http://schemas.microsoft.com/office/drawing/2014/main" id="{3356554A-ADDB-970C-9CBC-A8F4FBF84A25}"/>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5964" name="Text Box 124">
            <a:extLst>
              <a:ext uri="{FF2B5EF4-FFF2-40B4-BE49-F238E27FC236}">
                <a16:creationId xmlns:a16="http://schemas.microsoft.com/office/drawing/2014/main" id="{87448531-25B6-2BA5-52E8-9B6F65B28ADB}"/>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5965" name="Text Box 125">
            <a:extLst>
              <a:ext uri="{FF2B5EF4-FFF2-40B4-BE49-F238E27FC236}">
                <a16:creationId xmlns:a16="http://schemas.microsoft.com/office/drawing/2014/main" id="{9C24E4F1-ACFE-DBDF-552B-839C015F8B93}"/>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5966" name="Text Box 126">
            <a:extLst>
              <a:ext uri="{FF2B5EF4-FFF2-40B4-BE49-F238E27FC236}">
                <a16:creationId xmlns:a16="http://schemas.microsoft.com/office/drawing/2014/main" id="{F1685A31-558D-08F4-87EA-11B3A393A792}"/>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5967" name="Text Box 127">
            <a:extLst>
              <a:ext uri="{FF2B5EF4-FFF2-40B4-BE49-F238E27FC236}">
                <a16:creationId xmlns:a16="http://schemas.microsoft.com/office/drawing/2014/main" id="{6C3CBF39-7C63-750C-F3DC-40591E56E1B5}"/>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5968" name="Text Box 128">
            <a:extLst>
              <a:ext uri="{FF2B5EF4-FFF2-40B4-BE49-F238E27FC236}">
                <a16:creationId xmlns:a16="http://schemas.microsoft.com/office/drawing/2014/main" id="{B5EECA71-0AF3-9A6D-B818-2F9AE2435801}"/>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5969" name="Text Box 129">
            <a:extLst>
              <a:ext uri="{FF2B5EF4-FFF2-40B4-BE49-F238E27FC236}">
                <a16:creationId xmlns:a16="http://schemas.microsoft.com/office/drawing/2014/main" id="{FC82CFEF-F98E-BD79-67D0-537E95474345}"/>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5970" name="Text Box 130">
            <a:extLst>
              <a:ext uri="{FF2B5EF4-FFF2-40B4-BE49-F238E27FC236}">
                <a16:creationId xmlns:a16="http://schemas.microsoft.com/office/drawing/2014/main" id="{BB12FB1F-6D2F-E00B-1C79-3209677C4255}"/>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5971" name="Text Box 131">
            <a:extLst>
              <a:ext uri="{FF2B5EF4-FFF2-40B4-BE49-F238E27FC236}">
                <a16:creationId xmlns:a16="http://schemas.microsoft.com/office/drawing/2014/main" id="{C887A2EA-7691-E3A6-8041-7D67DE36FABB}"/>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5972" name="Text Box 132">
            <a:extLst>
              <a:ext uri="{FF2B5EF4-FFF2-40B4-BE49-F238E27FC236}">
                <a16:creationId xmlns:a16="http://schemas.microsoft.com/office/drawing/2014/main" id="{D8C05134-4376-EC01-5969-8FE6542D7B4E}"/>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5973" name="Text Box 133">
            <a:extLst>
              <a:ext uri="{FF2B5EF4-FFF2-40B4-BE49-F238E27FC236}">
                <a16:creationId xmlns:a16="http://schemas.microsoft.com/office/drawing/2014/main" id="{C016ABA3-8443-43A8-16DF-EE5EB2DFE446}"/>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5974" name="Text Box 134">
            <a:extLst>
              <a:ext uri="{FF2B5EF4-FFF2-40B4-BE49-F238E27FC236}">
                <a16:creationId xmlns:a16="http://schemas.microsoft.com/office/drawing/2014/main" id="{8819FE14-39CF-AE85-B1A2-268F2D292D60}"/>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5975" name="Text Box 135">
            <a:extLst>
              <a:ext uri="{FF2B5EF4-FFF2-40B4-BE49-F238E27FC236}">
                <a16:creationId xmlns:a16="http://schemas.microsoft.com/office/drawing/2014/main" id="{BA839B4D-AF8A-E846-46C1-3A8F26607922}"/>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5976" name="Text Box 136">
            <a:extLst>
              <a:ext uri="{FF2B5EF4-FFF2-40B4-BE49-F238E27FC236}">
                <a16:creationId xmlns:a16="http://schemas.microsoft.com/office/drawing/2014/main" id="{408F25F1-726C-330D-E568-6290A5534598}"/>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5977" name="Text Box 137">
            <a:extLst>
              <a:ext uri="{FF2B5EF4-FFF2-40B4-BE49-F238E27FC236}">
                <a16:creationId xmlns:a16="http://schemas.microsoft.com/office/drawing/2014/main" id="{A681A639-C347-CE71-9C30-628A0ECB60E9}"/>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5978" name="Text Box 138">
            <a:extLst>
              <a:ext uri="{FF2B5EF4-FFF2-40B4-BE49-F238E27FC236}">
                <a16:creationId xmlns:a16="http://schemas.microsoft.com/office/drawing/2014/main" id="{2A3156DF-4B68-DDA6-4ED8-E7742C899FE3}"/>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5979" name="Text Box 139">
            <a:extLst>
              <a:ext uri="{FF2B5EF4-FFF2-40B4-BE49-F238E27FC236}">
                <a16:creationId xmlns:a16="http://schemas.microsoft.com/office/drawing/2014/main" id="{C935714D-CB0F-E605-17E6-E3B902F8BF34}"/>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5980" name="Text Box 140">
            <a:extLst>
              <a:ext uri="{FF2B5EF4-FFF2-40B4-BE49-F238E27FC236}">
                <a16:creationId xmlns:a16="http://schemas.microsoft.com/office/drawing/2014/main" id="{642B6A43-83D1-7AB8-9D19-804F0177CCBA}"/>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5981" name="Text Box 141">
            <a:extLst>
              <a:ext uri="{FF2B5EF4-FFF2-40B4-BE49-F238E27FC236}">
                <a16:creationId xmlns:a16="http://schemas.microsoft.com/office/drawing/2014/main" id="{C67D4266-1808-2EDE-6562-CB8893C01191}"/>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5982" name="Text Box 142">
            <a:extLst>
              <a:ext uri="{FF2B5EF4-FFF2-40B4-BE49-F238E27FC236}">
                <a16:creationId xmlns:a16="http://schemas.microsoft.com/office/drawing/2014/main" id="{EB7E65C3-E704-06FB-22D0-A0B064785E86}"/>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5983" name="Text Box 143">
            <a:extLst>
              <a:ext uri="{FF2B5EF4-FFF2-40B4-BE49-F238E27FC236}">
                <a16:creationId xmlns:a16="http://schemas.microsoft.com/office/drawing/2014/main" id="{60447763-6EB5-66CA-7EDF-485CCB68040A}"/>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5984" name="Text Box 144">
            <a:extLst>
              <a:ext uri="{FF2B5EF4-FFF2-40B4-BE49-F238E27FC236}">
                <a16:creationId xmlns:a16="http://schemas.microsoft.com/office/drawing/2014/main" id="{0F354394-D641-5E8A-D303-2851C7F5BFEC}"/>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5985" name="Text Box 145">
            <a:extLst>
              <a:ext uri="{FF2B5EF4-FFF2-40B4-BE49-F238E27FC236}">
                <a16:creationId xmlns:a16="http://schemas.microsoft.com/office/drawing/2014/main" id="{46421BA3-3C5D-FAB3-1500-20D96428B249}"/>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5986" name="Text Box 147">
            <a:extLst>
              <a:ext uri="{FF2B5EF4-FFF2-40B4-BE49-F238E27FC236}">
                <a16:creationId xmlns:a16="http://schemas.microsoft.com/office/drawing/2014/main" id="{F6A219E4-4C31-CECB-2D7B-A4C2084F40E4}"/>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5987" name="Text Box 150">
            <a:extLst>
              <a:ext uri="{FF2B5EF4-FFF2-40B4-BE49-F238E27FC236}">
                <a16:creationId xmlns:a16="http://schemas.microsoft.com/office/drawing/2014/main" id="{4B601991-925B-0413-4F2C-7103D86F7D1A}"/>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35988" name="Text Box 151">
            <a:extLst>
              <a:ext uri="{FF2B5EF4-FFF2-40B4-BE49-F238E27FC236}">
                <a16:creationId xmlns:a16="http://schemas.microsoft.com/office/drawing/2014/main" id="{66D93E29-B1DA-D13C-2CC8-770103BD3A9D}"/>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5989" name="Text Box 152">
            <a:extLst>
              <a:ext uri="{FF2B5EF4-FFF2-40B4-BE49-F238E27FC236}">
                <a16:creationId xmlns:a16="http://schemas.microsoft.com/office/drawing/2014/main" id="{8F31C70D-DA2C-CE32-50BB-55CEC07D2A72}"/>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5990" name="Text Box 153">
            <a:extLst>
              <a:ext uri="{FF2B5EF4-FFF2-40B4-BE49-F238E27FC236}">
                <a16:creationId xmlns:a16="http://schemas.microsoft.com/office/drawing/2014/main" id="{A88B2ED0-A1F5-67D6-6A06-707011115E62}"/>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2" name="Slide Number Placeholder 1">
            <a:extLst>
              <a:ext uri="{FF2B5EF4-FFF2-40B4-BE49-F238E27FC236}">
                <a16:creationId xmlns:a16="http://schemas.microsoft.com/office/drawing/2014/main" id="{1CF4DF2B-A29D-2426-0B04-2DDBC7150582}"/>
              </a:ext>
            </a:extLst>
          </p:cNvPr>
          <p:cNvSpPr>
            <a:spLocks noGrp="1"/>
          </p:cNvSpPr>
          <p:nvPr>
            <p:ph type="sldNum" sz="quarter" idx="12"/>
          </p:nvPr>
        </p:nvSpPr>
        <p:spPr/>
        <p:txBody>
          <a:bodyPr/>
          <a:lstStyle/>
          <a:p>
            <a:fld id="{38A5D10B-4D41-4D5F-BDAA-4128BEDC676C}" type="slidenum">
              <a:rPr lang="en-US" altLang="en-US" smtClean="0"/>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96C1A7B-4CA6-E86D-D541-D6989E2FABAA}"/>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6867" name="Rectangle 3">
            <a:extLst>
              <a:ext uri="{FF2B5EF4-FFF2-40B4-BE49-F238E27FC236}">
                <a16:creationId xmlns:a16="http://schemas.microsoft.com/office/drawing/2014/main" id="{FEF191DC-0C2B-1936-F47B-E03C703131E1}"/>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68" name="Rectangle 4">
            <a:extLst>
              <a:ext uri="{FF2B5EF4-FFF2-40B4-BE49-F238E27FC236}">
                <a16:creationId xmlns:a16="http://schemas.microsoft.com/office/drawing/2014/main" id="{073AD779-6E1A-9333-F939-D1F0F6A55C7F}"/>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69" name="Rectangle 5">
            <a:extLst>
              <a:ext uri="{FF2B5EF4-FFF2-40B4-BE49-F238E27FC236}">
                <a16:creationId xmlns:a16="http://schemas.microsoft.com/office/drawing/2014/main" id="{10118CE3-3779-9325-7BC9-AC695D6B077E}"/>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0" name="Rectangle 6">
            <a:extLst>
              <a:ext uri="{FF2B5EF4-FFF2-40B4-BE49-F238E27FC236}">
                <a16:creationId xmlns:a16="http://schemas.microsoft.com/office/drawing/2014/main" id="{438ED062-813C-CE8F-C84B-0979B20E891E}"/>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1" name="Rectangle 7">
            <a:extLst>
              <a:ext uri="{FF2B5EF4-FFF2-40B4-BE49-F238E27FC236}">
                <a16:creationId xmlns:a16="http://schemas.microsoft.com/office/drawing/2014/main" id="{F735B1B8-288A-6906-28BC-256474E286CD}"/>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2" name="Rectangle 8">
            <a:extLst>
              <a:ext uri="{FF2B5EF4-FFF2-40B4-BE49-F238E27FC236}">
                <a16:creationId xmlns:a16="http://schemas.microsoft.com/office/drawing/2014/main" id="{C7BD54E2-309F-EBAB-55C3-384ABD76E696}"/>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3" name="Rectangle 9">
            <a:extLst>
              <a:ext uri="{FF2B5EF4-FFF2-40B4-BE49-F238E27FC236}">
                <a16:creationId xmlns:a16="http://schemas.microsoft.com/office/drawing/2014/main" id="{2749D3E8-1C4D-6575-0F4A-B1A4B0A1C179}"/>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4" name="Rectangle 10">
            <a:extLst>
              <a:ext uri="{FF2B5EF4-FFF2-40B4-BE49-F238E27FC236}">
                <a16:creationId xmlns:a16="http://schemas.microsoft.com/office/drawing/2014/main" id="{F160D341-A76D-D319-8024-34D15A0D355D}"/>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5" name="Rectangle 11">
            <a:extLst>
              <a:ext uri="{FF2B5EF4-FFF2-40B4-BE49-F238E27FC236}">
                <a16:creationId xmlns:a16="http://schemas.microsoft.com/office/drawing/2014/main" id="{89E6E7DC-75B8-A920-4E15-F82AAE1F4B79}"/>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6" name="Rectangle 12">
            <a:extLst>
              <a:ext uri="{FF2B5EF4-FFF2-40B4-BE49-F238E27FC236}">
                <a16:creationId xmlns:a16="http://schemas.microsoft.com/office/drawing/2014/main" id="{6697A89C-3A51-6657-E5DC-D3C2C7AA3965}"/>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7" name="Rectangle 13">
            <a:extLst>
              <a:ext uri="{FF2B5EF4-FFF2-40B4-BE49-F238E27FC236}">
                <a16:creationId xmlns:a16="http://schemas.microsoft.com/office/drawing/2014/main" id="{6F16AA4C-1C45-7359-058A-D0EA9A6F0648}"/>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8" name="Rectangle 14">
            <a:extLst>
              <a:ext uri="{FF2B5EF4-FFF2-40B4-BE49-F238E27FC236}">
                <a16:creationId xmlns:a16="http://schemas.microsoft.com/office/drawing/2014/main" id="{A39175B4-D5F6-86E6-EE01-BCF18EE1388C}"/>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79" name="Rectangle 15">
            <a:extLst>
              <a:ext uri="{FF2B5EF4-FFF2-40B4-BE49-F238E27FC236}">
                <a16:creationId xmlns:a16="http://schemas.microsoft.com/office/drawing/2014/main" id="{64170A9E-5280-4961-0C2B-C6601530C50E}"/>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0" name="Rectangle 16">
            <a:extLst>
              <a:ext uri="{FF2B5EF4-FFF2-40B4-BE49-F238E27FC236}">
                <a16:creationId xmlns:a16="http://schemas.microsoft.com/office/drawing/2014/main" id="{3BC1C4A8-645B-F1CC-DED7-093FEC2E46E0}"/>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1" name="Rectangle 17">
            <a:extLst>
              <a:ext uri="{FF2B5EF4-FFF2-40B4-BE49-F238E27FC236}">
                <a16:creationId xmlns:a16="http://schemas.microsoft.com/office/drawing/2014/main" id="{BC709EED-EFE5-742A-9137-9C3114C54D82}"/>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2" name="Rectangle 18">
            <a:extLst>
              <a:ext uri="{FF2B5EF4-FFF2-40B4-BE49-F238E27FC236}">
                <a16:creationId xmlns:a16="http://schemas.microsoft.com/office/drawing/2014/main" id="{0E6C4605-35D8-C874-22B9-2B1FB39091BB}"/>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3" name="Rectangle 19">
            <a:extLst>
              <a:ext uri="{FF2B5EF4-FFF2-40B4-BE49-F238E27FC236}">
                <a16:creationId xmlns:a16="http://schemas.microsoft.com/office/drawing/2014/main" id="{2EB0F51B-7161-2878-7B55-820A3C446AB3}"/>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4" name="Rectangle 20">
            <a:extLst>
              <a:ext uri="{FF2B5EF4-FFF2-40B4-BE49-F238E27FC236}">
                <a16:creationId xmlns:a16="http://schemas.microsoft.com/office/drawing/2014/main" id="{5029987F-6395-4F97-8E24-13CCA6CB81E3}"/>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5" name="Rectangle 21">
            <a:extLst>
              <a:ext uri="{FF2B5EF4-FFF2-40B4-BE49-F238E27FC236}">
                <a16:creationId xmlns:a16="http://schemas.microsoft.com/office/drawing/2014/main" id="{D21713DE-DC61-1164-4ADA-3FA46A1A464B}"/>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6" name="Rectangle 22">
            <a:extLst>
              <a:ext uri="{FF2B5EF4-FFF2-40B4-BE49-F238E27FC236}">
                <a16:creationId xmlns:a16="http://schemas.microsoft.com/office/drawing/2014/main" id="{9B6EF754-9AD8-1804-32E8-1BBE162314D7}"/>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7" name="Rectangle 23">
            <a:extLst>
              <a:ext uri="{FF2B5EF4-FFF2-40B4-BE49-F238E27FC236}">
                <a16:creationId xmlns:a16="http://schemas.microsoft.com/office/drawing/2014/main" id="{36742F24-B50D-CA51-732D-5BC949999FC0}"/>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8" name="Rectangle 24">
            <a:extLst>
              <a:ext uri="{FF2B5EF4-FFF2-40B4-BE49-F238E27FC236}">
                <a16:creationId xmlns:a16="http://schemas.microsoft.com/office/drawing/2014/main" id="{826AD092-04B2-7A8A-4AFD-4C6C5AD590C7}"/>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89" name="Rectangle 25">
            <a:extLst>
              <a:ext uri="{FF2B5EF4-FFF2-40B4-BE49-F238E27FC236}">
                <a16:creationId xmlns:a16="http://schemas.microsoft.com/office/drawing/2014/main" id="{7EF9A58E-CDA5-34DB-78B8-B82427D05A80}"/>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0" name="Rectangle 26">
            <a:extLst>
              <a:ext uri="{FF2B5EF4-FFF2-40B4-BE49-F238E27FC236}">
                <a16:creationId xmlns:a16="http://schemas.microsoft.com/office/drawing/2014/main" id="{CB8D6B7D-CC17-E699-2030-221E6BF1BD3A}"/>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1" name="Rectangle 27">
            <a:extLst>
              <a:ext uri="{FF2B5EF4-FFF2-40B4-BE49-F238E27FC236}">
                <a16:creationId xmlns:a16="http://schemas.microsoft.com/office/drawing/2014/main" id="{D700F5C8-0E89-5B80-EA40-0FF7C80D13C5}"/>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2" name="Rectangle 28">
            <a:extLst>
              <a:ext uri="{FF2B5EF4-FFF2-40B4-BE49-F238E27FC236}">
                <a16:creationId xmlns:a16="http://schemas.microsoft.com/office/drawing/2014/main" id="{D745AD22-2840-180F-746E-C90736A55D7D}"/>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3" name="Rectangle 29">
            <a:extLst>
              <a:ext uri="{FF2B5EF4-FFF2-40B4-BE49-F238E27FC236}">
                <a16:creationId xmlns:a16="http://schemas.microsoft.com/office/drawing/2014/main" id="{ED29FCBF-15B8-25C3-3FA7-6B027611EA18}"/>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4" name="Rectangle 30">
            <a:extLst>
              <a:ext uri="{FF2B5EF4-FFF2-40B4-BE49-F238E27FC236}">
                <a16:creationId xmlns:a16="http://schemas.microsoft.com/office/drawing/2014/main" id="{EEC39117-1AB8-AB01-D00E-85FD70D74F5B}"/>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5" name="Rectangle 31">
            <a:extLst>
              <a:ext uri="{FF2B5EF4-FFF2-40B4-BE49-F238E27FC236}">
                <a16:creationId xmlns:a16="http://schemas.microsoft.com/office/drawing/2014/main" id="{6A13DA60-D727-6FB5-CDBF-2ABE9618D982}"/>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6" name="Rectangle 32">
            <a:extLst>
              <a:ext uri="{FF2B5EF4-FFF2-40B4-BE49-F238E27FC236}">
                <a16:creationId xmlns:a16="http://schemas.microsoft.com/office/drawing/2014/main" id="{85795D44-9D89-2C51-0BC1-CD8DC4CEDCDC}"/>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7" name="Rectangle 33">
            <a:extLst>
              <a:ext uri="{FF2B5EF4-FFF2-40B4-BE49-F238E27FC236}">
                <a16:creationId xmlns:a16="http://schemas.microsoft.com/office/drawing/2014/main" id="{C07CFB95-C580-D864-EA73-3486F88656FD}"/>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8" name="Rectangle 34">
            <a:extLst>
              <a:ext uri="{FF2B5EF4-FFF2-40B4-BE49-F238E27FC236}">
                <a16:creationId xmlns:a16="http://schemas.microsoft.com/office/drawing/2014/main" id="{DC655316-D03E-7116-A837-9F1954105183}"/>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899" name="Rectangle 35">
            <a:extLst>
              <a:ext uri="{FF2B5EF4-FFF2-40B4-BE49-F238E27FC236}">
                <a16:creationId xmlns:a16="http://schemas.microsoft.com/office/drawing/2014/main" id="{42FAE6A4-7601-AC0B-964C-2392B3748649}"/>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0" name="Rectangle 36">
            <a:extLst>
              <a:ext uri="{FF2B5EF4-FFF2-40B4-BE49-F238E27FC236}">
                <a16:creationId xmlns:a16="http://schemas.microsoft.com/office/drawing/2014/main" id="{3ADA0A5B-5257-51A6-A279-D2688CBC284F}"/>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1" name="Rectangle 37">
            <a:extLst>
              <a:ext uri="{FF2B5EF4-FFF2-40B4-BE49-F238E27FC236}">
                <a16:creationId xmlns:a16="http://schemas.microsoft.com/office/drawing/2014/main" id="{4B156DC9-A5C1-D6BC-7C5A-F88D8765B032}"/>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2" name="Rectangle 38">
            <a:extLst>
              <a:ext uri="{FF2B5EF4-FFF2-40B4-BE49-F238E27FC236}">
                <a16:creationId xmlns:a16="http://schemas.microsoft.com/office/drawing/2014/main" id="{38BEED83-7867-8A66-F7AD-6554D1253D00}"/>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3" name="Rectangle 39">
            <a:extLst>
              <a:ext uri="{FF2B5EF4-FFF2-40B4-BE49-F238E27FC236}">
                <a16:creationId xmlns:a16="http://schemas.microsoft.com/office/drawing/2014/main" id="{DADB2023-5DDE-DFCC-19A4-62C307B72B51}"/>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4" name="Rectangle 40">
            <a:extLst>
              <a:ext uri="{FF2B5EF4-FFF2-40B4-BE49-F238E27FC236}">
                <a16:creationId xmlns:a16="http://schemas.microsoft.com/office/drawing/2014/main" id="{2E6E07BC-EF31-A697-02A6-D9A26EE2EC8A}"/>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5" name="Rectangle 41">
            <a:extLst>
              <a:ext uri="{FF2B5EF4-FFF2-40B4-BE49-F238E27FC236}">
                <a16:creationId xmlns:a16="http://schemas.microsoft.com/office/drawing/2014/main" id="{1A40A10C-48CB-D425-5A9F-1DB1708B8B58}"/>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6" name="Rectangle 42">
            <a:extLst>
              <a:ext uri="{FF2B5EF4-FFF2-40B4-BE49-F238E27FC236}">
                <a16:creationId xmlns:a16="http://schemas.microsoft.com/office/drawing/2014/main" id="{E17492EC-FFE0-F2DF-9F21-5C8AC3227D3D}"/>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7" name="Rectangle 43">
            <a:extLst>
              <a:ext uri="{FF2B5EF4-FFF2-40B4-BE49-F238E27FC236}">
                <a16:creationId xmlns:a16="http://schemas.microsoft.com/office/drawing/2014/main" id="{6B8FA398-810D-750F-2DCE-B48A26939D8F}"/>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8" name="Rectangle 44">
            <a:extLst>
              <a:ext uri="{FF2B5EF4-FFF2-40B4-BE49-F238E27FC236}">
                <a16:creationId xmlns:a16="http://schemas.microsoft.com/office/drawing/2014/main" id="{29700E2E-D6C6-A61B-97EC-6C1385A93ABD}"/>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09" name="Rectangle 45">
            <a:extLst>
              <a:ext uri="{FF2B5EF4-FFF2-40B4-BE49-F238E27FC236}">
                <a16:creationId xmlns:a16="http://schemas.microsoft.com/office/drawing/2014/main" id="{A89EB57B-0B2C-5BEE-5F78-ABB58C170752}"/>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0" name="Rectangle 46">
            <a:extLst>
              <a:ext uri="{FF2B5EF4-FFF2-40B4-BE49-F238E27FC236}">
                <a16:creationId xmlns:a16="http://schemas.microsoft.com/office/drawing/2014/main" id="{A23F042B-6967-3570-22A5-0B02CB6E4DA9}"/>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1" name="Rectangle 47">
            <a:extLst>
              <a:ext uri="{FF2B5EF4-FFF2-40B4-BE49-F238E27FC236}">
                <a16:creationId xmlns:a16="http://schemas.microsoft.com/office/drawing/2014/main" id="{3EECA8DC-20CB-7F2E-C97B-878D49F696B2}"/>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2" name="Rectangle 48">
            <a:extLst>
              <a:ext uri="{FF2B5EF4-FFF2-40B4-BE49-F238E27FC236}">
                <a16:creationId xmlns:a16="http://schemas.microsoft.com/office/drawing/2014/main" id="{B7A8F121-05F3-EEE3-A79E-803CCF5393EA}"/>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3" name="Rectangle 49">
            <a:extLst>
              <a:ext uri="{FF2B5EF4-FFF2-40B4-BE49-F238E27FC236}">
                <a16:creationId xmlns:a16="http://schemas.microsoft.com/office/drawing/2014/main" id="{07DFB493-6E1C-D164-717E-A22C0559AA6B}"/>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4" name="Rectangle 50">
            <a:extLst>
              <a:ext uri="{FF2B5EF4-FFF2-40B4-BE49-F238E27FC236}">
                <a16:creationId xmlns:a16="http://schemas.microsoft.com/office/drawing/2014/main" id="{3B99B6B2-DF58-8C24-84C0-89E4DF9248D1}"/>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5" name="Rectangle 51">
            <a:extLst>
              <a:ext uri="{FF2B5EF4-FFF2-40B4-BE49-F238E27FC236}">
                <a16:creationId xmlns:a16="http://schemas.microsoft.com/office/drawing/2014/main" id="{5F8C4AC3-9D53-DD0E-CA7D-B6025E88A758}"/>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6" name="Rectangle 52">
            <a:extLst>
              <a:ext uri="{FF2B5EF4-FFF2-40B4-BE49-F238E27FC236}">
                <a16:creationId xmlns:a16="http://schemas.microsoft.com/office/drawing/2014/main" id="{65025534-0F06-53CE-868D-65FEEC872598}"/>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7" name="Rectangle 53">
            <a:extLst>
              <a:ext uri="{FF2B5EF4-FFF2-40B4-BE49-F238E27FC236}">
                <a16:creationId xmlns:a16="http://schemas.microsoft.com/office/drawing/2014/main" id="{30A06A43-CF44-6E72-2A88-728B8C6FB8E7}"/>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8" name="Rectangle 54">
            <a:extLst>
              <a:ext uri="{FF2B5EF4-FFF2-40B4-BE49-F238E27FC236}">
                <a16:creationId xmlns:a16="http://schemas.microsoft.com/office/drawing/2014/main" id="{7E6AA794-93B9-E421-D35B-9555084EC459}"/>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19" name="Rectangle 55">
            <a:extLst>
              <a:ext uri="{FF2B5EF4-FFF2-40B4-BE49-F238E27FC236}">
                <a16:creationId xmlns:a16="http://schemas.microsoft.com/office/drawing/2014/main" id="{0260CB8E-1418-5943-4B93-012D314C3FFD}"/>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20" name="Rectangle 56">
            <a:extLst>
              <a:ext uri="{FF2B5EF4-FFF2-40B4-BE49-F238E27FC236}">
                <a16:creationId xmlns:a16="http://schemas.microsoft.com/office/drawing/2014/main" id="{FEAE8811-2765-F2C3-9B77-EDD46E88E05D}"/>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21" name="Rectangle 57">
            <a:extLst>
              <a:ext uri="{FF2B5EF4-FFF2-40B4-BE49-F238E27FC236}">
                <a16:creationId xmlns:a16="http://schemas.microsoft.com/office/drawing/2014/main" id="{B9632349-83EA-9378-CA63-90DC5FED0C4E}"/>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22" name="Line 58">
            <a:extLst>
              <a:ext uri="{FF2B5EF4-FFF2-40B4-BE49-F238E27FC236}">
                <a16:creationId xmlns:a16="http://schemas.microsoft.com/office/drawing/2014/main" id="{891BF679-BB38-084A-D0A0-AEE37436ADBA}"/>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23" name="Line 59">
            <a:extLst>
              <a:ext uri="{FF2B5EF4-FFF2-40B4-BE49-F238E27FC236}">
                <a16:creationId xmlns:a16="http://schemas.microsoft.com/office/drawing/2014/main" id="{30D7B4F4-1CC8-08DC-ED5A-727E9513B339}"/>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24" name="Line 60">
            <a:extLst>
              <a:ext uri="{FF2B5EF4-FFF2-40B4-BE49-F238E27FC236}">
                <a16:creationId xmlns:a16="http://schemas.microsoft.com/office/drawing/2014/main" id="{3FFF2909-28D4-C72B-0382-08D2F955F40D}"/>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25" name="Line 61">
            <a:extLst>
              <a:ext uri="{FF2B5EF4-FFF2-40B4-BE49-F238E27FC236}">
                <a16:creationId xmlns:a16="http://schemas.microsoft.com/office/drawing/2014/main" id="{403E8F8A-862E-4B56-25AE-64CC5218B7AC}"/>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26" name="Line 62">
            <a:extLst>
              <a:ext uri="{FF2B5EF4-FFF2-40B4-BE49-F238E27FC236}">
                <a16:creationId xmlns:a16="http://schemas.microsoft.com/office/drawing/2014/main" id="{69DD4E1F-68CF-2EE4-3437-F3708DEC34AA}"/>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27" name="Line 63">
            <a:extLst>
              <a:ext uri="{FF2B5EF4-FFF2-40B4-BE49-F238E27FC236}">
                <a16:creationId xmlns:a16="http://schemas.microsoft.com/office/drawing/2014/main" id="{9747C81E-3D5C-D617-F365-5BCA4DBB4511}"/>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28" name="Line 64">
            <a:extLst>
              <a:ext uri="{FF2B5EF4-FFF2-40B4-BE49-F238E27FC236}">
                <a16:creationId xmlns:a16="http://schemas.microsoft.com/office/drawing/2014/main" id="{6DF8959D-8E83-C91D-B1A6-34CAAD37670F}"/>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29" name="Line 65">
            <a:extLst>
              <a:ext uri="{FF2B5EF4-FFF2-40B4-BE49-F238E27FC236}">
                <a16:creationId xmlns:a16="http://schemas.microsoft.com/office/drawing/2014/main" id="{0F8ACCF2-D8E5-0441-568C-26E0059B3537}"/>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0" name="Line 66">
            <a:extLst>
              <a:ext uri="{FF2B5EF4-FFF2-40B4-BE49-F238E27FC236}">
                <a16:creationId xmlns:a16="http://schemas.microsoft.com/office/drawing/2014/main" id="{A82C1DCF-B804-CB9E-ACBE-71F2E4193D8B}"/>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1" name="Line 67">
            <a:extLst>
              <a:ext uri="{FF2B5EF4-FFF2-40B4-BE49-F238E27FC236}">
                <a16:creationId xmlns:a16="http://schemas.microsoft.com/office/drawing/2014/main" id="{2EC512F8-F0D3-86E9-2B79-52B5F92444ED}"/>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2" name="Line 68">
            <a:extLst>
              <a:ext uri="{FF2B5EF4-FFF2-40B4-BE49-F238E27FC236}">
                <a16:creationId xmlns:a16="http://schemas.microsoft.com/office/drawing/2014/main" id="{1950D63D-F729-663C-CA6D-2350888CC373}"/>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3" name="Line 69">
            <a:extLst>
              <a:ext uri="{FF2B5EF4-FFF2-40B4-BE49-F238E27FC236}">
                <a16:creationId xmlns:a16="http://schemas.microsoft.com/office/drawing/2014/main" id="{53977BF0-E257-B1EB-C8A8-C8F0284A38E7}"/>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4" name="Line 70">
            <a:extLst>
              <a:ext uri="{FF2B5EF4-FFF2-40B4-BE49-F238E27FC236}">
                <a16:creationId xmlns:a16="http://schemas.microsoft.com/office/drawing/2014/main" id="{51DA95F6-3B42-18D1-654E-E6F84072747D}"/>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5" name="Line 71">
            <a:extLst>
              <a:ext uri="{FF2B5EF4-FFF2-40B4-BE49-F238E27FC236}">
                <a16:creationId xmlns:a16="http://schemas.microsoft.com/office/drawing/2014/main" id="{9C721D8F-1E7D-BAE5-AEDA-948B427C4AC3}"/>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6" name="Line 72">
            <a:extLst>
              <a:ext uri="{FF2B5EF4-FFF2-40B4-BE49-F238E27FC236}">
                <a16:creationId xmlns:a16="http://schemas.microsoft.com/office/drawing/2014/main" id="{3BA008AD-1B49-B432-FB44-B12AB93512A0}"/>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7" name="Line 73">
            <a:extLst>
              <a:ext uri="{FF2B5EF4-FFF2-40B4-BE49-F238E27FC236}">
                <a16:creationId xmlns:a16="http://schemas.microsoft.com/office/drawing/2014/main" id="{D35215E9-6954-29FD-4758-ADEBBC2F56AE}"/>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8" name="Line 74">
            <a:extLst>
              <a:ext uri="{FF2B5EF4-FFF2-40B4-BE49-F238E27FC236}">
                <a16:creationId xmlns:a16="http://schemas.microsoft.com/office/drawing/2014/main" id="{2B1D00C6-D770-46F3-82F2-208EA00E722D}"/>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9" name="Line 75">
            <a:extLst>
              <a:ext uri="{FF2B5EF4-FFF2-40B4-BE49-F238E27FC236}">
                <a16:creationId xmlns:a16="http://schemas.microsoft.com/office/drawing/2014/main" id="{89882242-9A32-7428-725E-E8B11A2370E2}"/>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0" name="Line 76">
            <a:extLst>
              <a:ext uri="{FF2B5EF4-FFF2-40B4-BE49-F238E27FC236}">
                <a16:creationId xmlns:a16="http://schemas.microsoft.com/office/drawing/2014/main" id="{F03E5619-F398-55E3-B577-C452E248FD2C}"/>
              </a:ext>
            </a:extLst>
          </p:cNvPr>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1" name="Line 77">
            <a:extLst>
              <a:ext uri="{FF2B5EF4-FFF2-40B4-BE49-F238E27FC236}">
                <a16:creationId xmlns:a16="http://schemas.microsoft.com/office/drawing/2014/main" id="{A0ACF3F9-818D-3384-A965-32166EB16F1C}"/>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2" name="Line 78">
            <a:extLst>
              <a:ext uri="{FF2B5EF4-FFF2-40B4-BE49-F238E27FC236}">
                <a16:creationId xmlns:a16="http://schemas.microsoft.com/office/drawing/2014/main" id="{E61BAE77-9468-C87B-F35A-4E522F4033A7}"/>
              </a:ext>
            </a:extLst>
          </p:cNvPr>
          <p:cNvSpPr>
            <a:spLocks noChangeShapeType="1"/>
          </p:cNvSpPr>
          <p:nvPr/>
        </p:nvSpPr>
        <p:spPr bwMode="auto">
          <a:xfrm>
            <a:off x="44196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3" name="Line 79">
            <a:extLst>
              <a:ext uri="{FF2B5EF4-FFF2-40B4-BE49-F238E27FC236}">
                <a16:creationId xmlns:a16="http://schemas.microsoft.com/office/drawing/2014/main" id="{9A765284-4D03-4674-7B2E-056A524B853B}"/>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4" name="Line 80">
            <a:extLst>
              <a:ext uri="{FF2B5EF4-FFF2-40B4-BE49-F238E27FC236}">
                <a16:creationId xmlns:a16="http://schemas.microsoft.com/office/drawing/2014/main" id="{A38D0A7F-452C-3261-C93C-37C6F6FDAE92}"/>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5" name="Line 81">
            <a:extLst>
              <a:ext uri="{FF2B5EF4-FFF2-40B4-BE49-F238E27FC236}">
                <a16:creationId xmlns:a16="http://schemas.microsoft.com/office/drawing/2014/main" id="{BA27C4C8-3171-9D04-E6C8-B7D9E9B2AB0B}"/>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6" name="Line 82">
            <a:extLst>
              <a:ext uri="{FF2B5EF4-FFF2-40B4-BE49-F238E27FC236}">
                <a16:creationId xmlns:a16="http://schemas.microsoft.com/office/drawing/2014/main" id="{BA8C5302-CACA-F9DE-9ADA-54C3406BF86F}"/>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7" name="Line 83">
            <a:extLst>
              <a:ext uri="{FF2B5EF4-FFF2-40B4-BE49-F238E27FC236}">
                <a16:creationId xmlns:a16="http://schemas.microsoft.com/office/drawing/2014/main" id="{83F7D508-02EE-5F56-C6FA-8DC70C2410F5}"/>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8" name="Line 84">
            <a:extLst>
              <a:ext uri="{FF2B5EF4-FFF2-40B4-BE49-F238E27FC236}">
                <a16:creationId xmlns:a16="http://schemas.microsoft.com/office/drawing/2014/main" id="{41846525-788C-7F0B-FE5B-72CE189CC3B7}"/>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9" name="Line 85">
            <a:extLst>
              <a:ext uri="{FF2B5EF4-FFF2-40B4-BE49-F238E27FC236}">
                <a16:creationId xmlns:a16="http://schemas.microsoft.com/office/drawing/2014/main" id="{6CC8B780-C7FD-4413-A485-2979792F3462}"/>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0" name="Line 86">
            <a:extLst>
              <a:ext uri="{FF2B5EF4-FFF2-40B4-BE49-F238E27FC236}">
                <a16:creationId xmlns:a16="http://schemas.microsoft.com/office/drawing/2014/main" id="{881A9033-DA9B-7CD5-B4F8-629C3552D3AF}"/>
              </a:ext>
            </a:extLst>
          </p:cNvPr>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1" name="Line 87">
            <a:extLst>
              <a:ext uri="{FF2B5EF4-FFF2-40B4-BE49-F238E27FC236}">
                <a16:creationId xmlns:a16="http://schemas.microsoft.com/office/drawing/2014/main" id="{1A5E43A1-CD24-317C-E830-A83F4E97132E}"/>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2" name="Line 88">
            <a:extLst>
              <a:ext uri="{FF2B5EF4-FFF2-40B4-BE49-F238E27FC236}">
                <a16:creationId xmlns:a16="http://schemas.microsoft.com/office/drawing/2014/main" id="{E35DAAF4-92CE-A34F-1132-CE0CEA40600D}"/>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3" name="Line 89">
            <a:extLst>
              <a:ext uri="{FF2B5EF4-FFF2-40B4-BE49-F238E27FC236}">
                <a16:creationId xmlns:a16="http://schemas.microsoft.com/office/drawing/2014/main" id="{57E9F472-E39A-357B-ECD8-9D5469F5C662}"/>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4" name="Line 90">
            <a:extLst>
              <a:ext uri="{FF2B5EF4-FFF2-40B4-BE49-F238E27FC236}">
                <a16:creationId xmlns:a16="http://schemas.microsoft.com/office/drawing/2014/main" id="{275218BC-79E6-DBFB-5E3E-D53DE9A25263}"/>
              </a:ext>
            </a:extLst>
          </p:cNvPr>
          <p:cNvSpPr>
            <a:spLocks noChangeShapeType="1"/>
          </p:cNvSpPr>
          <p:nvPr/>
        </p:nvSpPr>
        <p:spPr bwMode="auto">
          <a:xfrm flipH="1">
            <a:off x="4419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5" name="Line 91">
            <a:extLst>
              <a:ext uri="{FF2B5EF4-FFF2-40B4-BE49-F238E27FC236}">
                <a16:creationId xmlns:a16="http://schemas.microsoft.com/office/drawing/2014/main" id="{42B46019-E0E1-6471-9D1E-82479DCD03C4}"/>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6" name="Line 92">
            <a:extLst>
              <a:ext uri="{FF2B5EF4-FFF2-40B4-BE49-F238E27FC236}">
                <a16:creationId xmlns:a16="http://schemas.microsoft.com/office/drawing/2014/main" id="{0B43E726-3A6A-981E-27AF-48A30D5064CF}"/>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7" name="Line 93">
            <a:extLst>
              <a:ext uri="{FF2B5EF4-FFF2-40B4-BE49-F238E27FC236}">
                <a16:creationId xmlns:a16="http://schemas.microsoft.com/office/drawing/2014/main" id="{A75C83D1-2225-A387-4162-D9B086C4DAD3}"/>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8" name="Line 94">
            <a:extLst>
              <a:ext uri="{FF2B5EF4-FFF2-40B4-BE49-F238E27FC236}">
                <a16:creationId xmlns:a16="http://schemas.microsoft.com/office/drawing/2014/main" id="{4B4086C0-D456-FE93-AF7E-B2A5F5E722B3}"/>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9" name="Line 95">
            <a:extLst>
              <a:ext uri="{FF2B5EF4-FFF2-40B4-BE49-F238E27FC236}">
                <a16:creationId xmlns:a16="http://schemas.microsoft.com/office/drawing/2014/main" id="{937E61A1-636C-A356-F957-960EBCB47B9D}"/>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0" name="Line 96">
            <a:extLst>
              <a:ext uri="{FF2B5EF4-FFF2-40B4-BE49-F238E27FC236}">
                <a16:creationId xmlns:a16="http://schemas.microsoft.com/office/drawing/2014/main" id="{A3CADC20-A22D-60BF-0FEE-B054E5F2F7C2}"/>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1" name="Line 97">
            <a:extLst>
              <a:ext uri="{FF2B5EF4-FFF2-40B4-BE49-F238E27FC236}">
                <a16:creationId xmlns:a16="http://schemas.microsoft.com/office/drawing/2014/main" id="{4870480B-406C-8344-45B3-E942497AB3AB}"/>
              </a:ext>
            </a:extLst>
          </p:cNvPr>
          <p:cNvSpPr>
            <a:spLocks noChangeShapeType="1"/>
          </p:cNvSpPr>
          <p:nvPr/>
        </p:nvSpPr>
        <p:spPr bwMode="auto">
          <a:xfrm>
            <a:off x="4572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2" name="Line 98">
            <a:extLst>
              <a:ext uri="{FF2B5EF4-FFF2-40B4-BE49-F238E27FC236}">
                <a16:creationId xmlns:a16="http://schemas.microsoft.com/office/drawing/2014/main" id="{A1B24E1E-5226-A8EC-6202-BEA07A979724}"/>
              </a:ext>
            </a:extLst>
          </p:cNvPr>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3" name="Line 99">
            <a:extLst>
              <a:ext uri="{FF2B5EF4-FFF2-40B4-BE49-F238E27FC236}">
                <a16:creationId xmlns:a16="http://schemas.microsoft.com/office/drawing/2014/main" id="{94F7E3C3-BCA5-EA20-34D5-E3CD1E05847F}"/>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4" name="Line 100">
            <a:extLst>
              <a:ext uri="{FF2B5EF4-FFF2-40B4-BE49-F238E27FC236}">
                <a16:creationId xmlns:a16="http://schemas.microsoft.com/office/drawing/2014/main" id="{A2B6BB4F-722C-C787-43D2-4A9157B268BD}"/>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5" name="Line 101">
            <a:extLst>
              <a:ext uri="{FF2B5EF4-FFF2-40B4-BE49-F238E27FC236}">
                <a16:creationId xmlns:a16="http://schemas.microsoft.com/office/drawing/2014/main" id="{EAB564B7-1EEB-534D-D360-F9D586204850}"/>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6" name="Line 102">
            <a:extLst>
              <a:ext uri="{FF2B5EF4-FFF2-40B4-BE49-F238E27FC236}">
                <a16:creationId xmlns:a16="http://schemas.microsoft.com/office/drawing/2014/main" id="{BE7654C1-2803-EC9A-13E2-4DA60C764198}"/>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7" name="Line 103">
            <a:extLst>
              <a:ext uri="{FF2B5EF4-FFF2-40B4-BE49-F238E27FC236}">
                <a16:creationId xmlns:a16="http://schemas.microsoft.com/office/drawing/2014/main" id="{FE65742B-22DE-F764-757F-CE24C2D5AAD8}"/>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8" name="Rectangle 104">
            <a:extLst>
              <a:ext uri="{FF2B5EF4-FFF2-40B4-BE49-F238E27FC236}">
                <a16:creationId xmlns:a16="http://schemas.microsoft.com/office/drawing/2014/main" id="{F607393A-DC39-B62E-4114-AB274A80061C}"/>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69" name="Rectangle 105">
            <a:extLst>
              <a:ext uri="{FF2B5EF4-FFF2-40B4-BE49-F238E27FC236}">
                <a16:creationId xmlns:a16="http://schemas.microsoft.com/office/drawing/2014/main" id="{1C61B6DC-7AE6-A389-DCAC-F94E568C9C7D}"/>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70" name="Rectangle 106">
            <a:extLst>
              <a:ext uri="{FF2B5EF4-FFF2-40B4-BE49-F238E27FC236}">
                <a16:creationId xmlns:a16="http://schemas.microsoft.com/office/drawing/2014/main" id="{A59358A9-1A68-E7BC-882F-2229FDCA6FAA}"/>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71" name="Rectangle 107">
            <a:extLst>
              <a:ext uri="{FF2B5EF4-FFF2-40B4-BE49-F238E27FC236}">
                <a16:creationId xmlns:a16="http://schemas.microsoft.com/office/drawing/2014/main" id="{F5F23665-DCED-031E-14D0-057892F2A883}"/>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972" name="Line 108">
            <a:extLst>
              <a:ext uri="{FF2B5EF4-FFF2-40B4-BE49-F238E27FC236}">
                <a16:creationId xmlns:a16="http://schemas.microsoft.com/office/drawing/2014/main" id="{F81A88F9-F8F8-406C-D1CC-3CB464F24D9C}"/>
              </a:ext>
            </a:extLst>
          </p:cNvPr>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73" name="Line 109">
            <a:extLst>
              <a:ext uri="{FF2B5EF4-FFF2-40B4-BE49-F238E27FC236}">
                <a16:creationId xmlns:a16="http://schemas.microsoft.com/office/drawing/2014/main" id="{77924045-05B0-BFAC-40E2-1108044A917F}"/>
              </a:ext>
            </a:extLst>
          </p:cNvPr>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74" name="Line 110">
            <a:extLst>
              <a:ext uri="{FF2B5EF4-FFF2-40B4-BE49-F238E27FC236}">
                <a16:creationId xmlns:a16="http://schemas.microsoft.com/office/drawing/2014/main" id="{0E4B2910-AB63-B040-52B9-5DF5EA3E10D5}"/>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75" name="Line 111">
            <a:extLst>
              <a:ext uri="{FF2B5EF4-FFF2-40B4-BE49-F238E27FC236}">
                <a16:creationId xmlns:a16="http://schemas.microsoft.com/office/drawing/2014/main" id="{A0BF45B7-3ADC-1DB1-4FB1-54395BAF42DE}"/>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76" name="Line 112">
            <a:extLst>
              <a:ext uri="{FF2B5EF4-FFF2-40B4-BE49-F238E27FC236}">
                <a16:creationId xmlns:a16="http://schemas.microsoft.com/office/drawing/2014/main" id="{A63CEA3B-3CBE-CF61-C0AD-44F4964148C1}"/>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77" name="Line 113">
            <a:extLst>
              <a:ext uri="{FF2B5EF4-FFF2-40B4-BE49-F238E27FC236}">
                <a16:creationId xmlns:a16="http://schemas.microsoft.com/office/drawing/2014/main" id="{C0B11DB0-58D8-0EB1-F47F-9686EA9DFED9}"/>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78" name="Line 114">
            <a:extLst>
              <a:ext uri="{FF2B5EF4-FFF2-40B4-BE49-F238E27FC236}">
                <a16:creationId xmlns:a16="http://schemas.microsoft.com/office/drawing/2014/main" id="{24BEDC0B-699D-DE7C-17D9-1B6CDF666182}"/>
              </a:ext>
            </a:extLst>
          </p:cNvPr>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79" name="Line 115">
            <a:extLst>
              <a:ext uri="{FF2B5EF4-FFF2-40B4-BE49-F238E27FC236}">
                <a16:creationId xmlns:a16="http://schemas.microsoft.com/office/drawing/2014/main" id="{D51F575D-6B70-7C3F-7BE8-D25C6E40EE27}"/>
              </a:ext>
            </a:extLst>
          </p:cNvPr>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80" name="Line 116">
            <a:extLst>
              <a:ext uri="{FF2B5EF4-FFF2-40B4-BE49-F238E27FC236}">
                <a16:creationId xmlns:a16="http://schemas.microsoft.com/office/drawing/2014/main" id="{81E311BA-8B63-3808-261A-F3A37A3561BD}"/>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81" name="Line 117">
            <a:extLst>
              <a:ext uri="{FF2B5EF4-FFF2-40B4-BE49-F238E27FC236}">
                <a16:creationId xmlns:a16="http://schemas.microsoft.com/office/drawing/2014/main" id="{AFB2B95E-E4BD-18DE-2CB3-B868C983D965}"/>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82" name="Line 118">
            <a:extLst>
              <a:ext uri="{FF2B5EF4-FFF2-40B4-BE49-F238E27FC236}">
                <a16:creationId xmlns:a16="http://schemas.microsoft.com/office/drawing/2014/main" id="{BD0B6825-CAB1-7B60-FEE5-9E2B98B4EF78}"/>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83" name="Line 119">
            <a:extLst>
              <a:ext uri="{FF2B5EF4-FFF2-40B4-BE49-F238E27FC236}">
                <a16:creationId xmlns:a16="http://schemas.microsoft.com/office/drawing/2014/main" id="{D3BAAF98-6AD9-31E1-E6AE-349516FD73B2}"/>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84" name="Text Box 120">
            <a:extLst>
              <a:ext uri="{FF2B5EF4-FFF2-40B4-BE49-F238E27FC236}">
                <a16:creationId xmlns:a16="http://schemas.microsoft.com/office/drawing/2014/main" id="{BA194226-48D7-C0BA-3898-EE0335728505}"/>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6985" name="Text Box 121">
            <a:extLst>
              <a:ext uri="{FF2B5EF4-FFF2-40B4-BE49-F238E27FC236}">
                <a16:creationId xmlns:a16="http://schemas.microsoft.com/office/drawing/2014/main" id="{CDE11FE6-CF46-D1DE-D5D8-AD3A5547ABD0}"/>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6986" name="Text Box 122">
            <a:extLst>
              <a:ext uri="{FF2B5EF4-FFF2-40B4-BE49-F238E27FC236}">
                <a16:creationId xmlns:a16="http://schemas.microsoft.com/office/drawing/2014/main" id="{E2EE1CA4-3E55-5A0D-494C-12EF86729ED0}"/>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6987" name="Text Box 123">
            <a:extLst>
              <a:ext uri="{FF2B5EF4-FFF2-40B4-BE49-F238E27FC236}">
                <a16:creationId xmlns:a16="http://schemas.microsoft.com/office/drawing/2014/main" id="{7716C0B9-52B7-70F0-83BF-5271E93F1EF6}"/>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6988" name="Text Box 124">
            <a:extLst>
              <a:ext uri="{FF2B5EF4-FFF2-40B4-BE49-F238E27FC236}">
                <a16:creationId xmlns:a16="http://schemas.microsoft.com/office/drawing/2014/main" id="{4C8EE126-ABCA-F2A3-031E-CE268E99B6A5}"/>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6989" name="Text Box 125">
            <a:extLst>
              <a:ext uri="{FF2B5EF4-FFF2-40B4-BE49-F238E27FC236}">
                <a16:creationId xmlns:a16="http://schemas.microsoft.com/office/drawing/2014/main" id="{F7BE7E4A-8118-CD43-84FA-7E30F95BE7CE}"/>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6990" name="Text Box 126">
            <a:extLst>
              <a:ext uri="{FF2B5EF4-FFF2-40B4-BE49-F238E27FC236}">
                <a16:creationId xmlns:a16="http://schemas.microsoft.com/office/drawing/2014/main" id="{C1E8FB74-6B82-0097-B280-364863D1FB65}"/>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6991" name="Text Box 127">
            <a:extLst>
              <a:ext uri="{FF2B5EF4-FFF2-40B4-BE49-F238E27FC236}">
                <a16:creationId xmlns:a16="http://schemas.microsoft.com/office/drawing/2014/main" id="{FF8927BA-1248-AC3B-8ABC-C16DEF06EE28}"/>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6992" name="Text Box 128">
            <a:extLst>
              <a:ext uri="{FF2B5EF4-FFF2-40B4-BE49-F238E27FC236}">
                <a16:creationId xmlns:a16="http://schemas.microsoft.com/office/drawing/2014/main" id="{390EE0F1-6162-E8C4-ECBC-D3BF91F14AE5}"/>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6993" name="Text Box 129">
            <a:extLst>
              <a:ext uri="{FF2B5EF4-FFF2-40B4-BE49-F238E27FC236}">
                <a16:creationId xmlns:a16="http://schemas.microsoft.com/office/drawing/2014/main" id="{0A4772BF-8564-551B-A64B-518D451CA05D}"/>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6994" name="Text Box 130">
            <a:extLst>
              <a:ext uri="{FF2B5EF4-FFF2-40B4-BE49-F238E27FC236}">
                <a16:creationId xmlns:a16="http://schemas.microsoft.com/office/drawing/2014/main" id="{E226BE6F-3045-63F8-13BB-C52BD663AF84}"/>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6995" name="Text Box 131">
            <a:extLst>
              <a:ext uri="{FF2B5EF4-FFF2-40B4-BE49-F238E27FC236}">
                <a16:creationId xmlns:a16="http://schemas.microsoft.com/office/drawing/2014/main" id="{BA6EF138-1959-D1F7-43ED-56E17EAD92E2}"/>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6996" name="Text Box 132">
            <a:extLst>
              <a:ext uri="{FF2B5EF4-FFF2-40B4-BE49-F238E27FC236}">
                <a16:creationId xmlns:a16="http://schemas.microsoft.com/office/drawing/2014/main" id="{AD4A0462-A3C5-D8EB-3569-210C08B7906B}"/>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6997" name="Text Box 133">
            <a:extLst>
              <a:ext uri="{FF2B5EF4-FFF2-40B4-BE49-F238E27FC236}">
                <a16:creationId xmlns:a16="http://schemas.microsoft.com/office/drawing/2014/main" id="{D4E46C78-2E55-5A85-95AC-E10CB003E1A4}"/>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6998" name="Text Box 134">
            <a:extLst>
              <a:ext uri="{FF2B5EF4-FFF2-40B4-BE49-F238E27FC236}">
                <a16:creationId xmlns:a16="http://schemas.microsoft.com/office/drawing/2014/main" id="{7ED76CB8-7301-1185-BFE6-8B1EA81EDAFB}"/>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6999" name="Text Box 135">
            <a:extLst>
              <a:ext uri="{FF2B5EF4-FFF2-40B4-BE49-F238E27FC236}">
                <a16:creationId xmlns:a16="http://schemas.microsoft.com/office/drawing/2014/main" id="{BB4C47E0-94D8-D6CC-0994-9D39E344FDDA}"/>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7000" name="Text Box 136">
            <a:extLst>
              <a:ext uri="{FF2B5EF4-FFF2-40B4-BE49-F238E27FC236}">
                <a16:creationId xmlns:a16="http://schemas.microsoft.com/office/drawing/2014/main" id="{F5E21C55-392C-E611-A90B-AA4C828C9DE3}"/>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7001" name="Text Box 137">
            <a:extLst>
              <a:ext uri="{FF2B5EF4-FFF2-40B4-BE49-F238E27FC236}">
                <a16:creationId xmlns:a16="http://schemas.microsoft.com/office/drawing/2014/main" id="{FFCAAC0E-5C8B-8F64-A54A-3AED3CC2D339}"/>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7002" name="Text Box 138">
            <a:extLst>
              <a:ext uri="{FF2B5EF4-FFF2-40B4-BE49-F238E27FC236}">
                <a16:creationId xmlns:a16="http://schemas.microsoft.com/office/drawing/2014/main" id="{DEDEDB47-BC6E-8C40-9008-DD5EC3B913D2}"/>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7003" name="Text Box 139">
            <a:extLst>
              <a:ext uri="{FF2B5EF4-FFF2-40B4-BE49-F238E27FC236}">
                <a16:creationId xmlns:a16="http://schemas.microsoft.com/office/drawing/2014/main" id="{3A32F433-8894-AA02-A9D1-D77F29987B20}"/>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7004" name="Text Box 140">
            <a:extLst>
              <a:ext uri="{FF2B5EF4-FFF2-40B4-BE49-F238E27FC236}">
                <a16:creationId xmlns:a16="http://schemas.microsoft.com/office/drawing/2014/main" id="{264C2F1B-1171-BB14-9762-044256DE7842}"/>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7005" name="Text Box 141">
            <a:extLst>
              <a:ext uri="{FF2B5EF4-FFF2-40B4-BE49-F238E27FC236}">
                <a16:creationId xmlns:a16="http://schemas.microsoft.com/office/drawing/2014/main" id="{63A40B9C-9A5D-37C0-1526-AE787847FDAC}"/>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7006" name="Text Box 142">
            <a:extLst>
              <a:ext uri="{FF2B5EF4-FFF2-40B4-BE49-F238E27FC236}">
                <a16:creationId xmlns:a16="http://schemas.microsoft.com/office/drawing/2014/main" id="{B89BBA0D-D941-A95C-CF94-07F457E67FB4}"/>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7007" name="Text Box 143">
            <a:extLst>
              <a:ext uri="{FF2B5EF4-FFF2-40B4-BE49-F238E27FC236}">
                <a16:creationId xmlns:a16="http://schemas.microsoft.com/office/drawing/2014/main" id="{C65B7901-38CF-53B1-A5EA-A2015A821848}"/>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7008" name="Text Box 144">
            <a:extLst>
              <a:ext uri="{FF2B5EF4-FFF2-40B4-BE49-F238E27FC236}">
                <a16:creationId xmlns:a16="http://schemas.microsoft.com/office/drawing/2014/main" id="{38A73941-8231-023D-DB6E-A3375C7F7FE4}"/>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7009" name="Text Box 145">
            <a:extLst>
              <a:ext uri="{FF2B5EF4-FFF2-40B4-BE49-F238E27FC236}">
                <a16:creationId xmlns:a16="http://schemas.microsoft.com/office/drawing/2014/main" id="{364A10D3-B138-837C-F26A-8520CD5C5FEA}"/>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7010" name="Text Box 147">
            <a:extLst>
              <a:ext uri="{FF2B5EF4-FFF2-40B4-BE49-F238E27FC236}">
                <a16:creationId xmlns:a16="http://schemas.microsoft.com/office/drawing/2014/main" id="{48B70564-956C-0655-87AB-498212681966}"/>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7011" name="Text Box 148">
            <a:extLst>
              <a:ext uri="{FF2B5EF4-FFF2-40B4-BE49-F238E27FC236}">
                <a16:creationId xmlns:a16="http://schemas.microsoft.com/office/drawing/2014/main" id="{F1FCADF5-A0CB-06BB-1586-92E8A41DF103}"/>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7012" name="Text Box 150">
            <a:extLst>
              <a:ext uri="{FF2B5EF4-FFF2-40B4-BE49-F238E27FC236}">
                <a16:creationId xmlns:a16="http://schemas.microsoft.com/office/drawing/2014/main" id="{6B5D44BE-A925-3FCB-78C5-0AA623FB002B}"/>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37013" name="Text Box 151">
            <a:extLst>
              <a:ext uri="{FF2B5EF4-FFF2-40B4-BE49-F238E27FC236}">
                <a16:creationId xmlns:a16="http://schemas.microsoft.com/office/drawing/2014/main" id="{C5B80C65-FD4F-3B8F-C4DB-0752AF5F3944}"/>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7014" name="Text Box 152">
            <a:extLst>
              <a:ext uri="{FF2B5EF4-FFF2-40B4-BE49-F238E27FC236}">
                <a16:creationId xmlns:a16="http://schemas.microsoft.com/office/drawing/2014/main" id="{975235B1-20AF-3BB6-17B1-F7F33F3ED02D}"/>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7015" name="Text Box 153">
            <a:extLst>
              <a:ext uri="{FF2B5EF4-FFF2-40B4-BE49-F238E27FC236}">
                <a16:creationId xmlns:a16="http://schemas.microsoft.com/office/drawing/2014/main" id="{FB84A2FC-39FE-C157-0531-A993DD156EAB}"/>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37016" name="Text Box 154">
            <a:extLst>
              <a:ext uri="{FF2B5EF4-FFF2-40B4-BE49-F238E27FC236}">
                <a16:creationId xmlns:a16="http://schemas.microsoft.com/office/drawing/2014/main" id="{185F5FDB-1A5B-D6FD-3EB7-6822099D2631}"/>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D0F6CF61-3A54-CA20-2C10-4F02FC3F3E4C}"/>
              </a:ext>
            </a:extLst>
          </p:cNvPr>
          <p:cNvSpPr>
            <a:spLocks noGrp="1"/>
          </p:cNvSpPr>
          <p:nvPr>
            <p:ph type="sldNum" sz="quarter" idx="12"/>
          </p:nvPr>
        </p:nvSpPr>
        <p:spPr/>
        <p:txBody>
          <a:bodyPr/>
          <a:lstStyle/>
          <a:p>
            <a:fld id="{38A5D10B-4D41-4D5F-BDAA-4128BEDC676C}" type="slidenum">
              <a:rPr lang="en-US" altLang="en-US" smtClean="0"/>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0F7DD9C-CE75-4FA0-3769-0AC890F760FD}"/>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7891" name="Rectangle 3">
            <a:extLst>
              <a:ext uri="{FF2B5EF4-FFF2-40B4-BE49-F238E27FC236}">
                <a16:creationId xmlns:a16="http://schemas.microsoft.com/office/drawing/2014/main" id="{D99E36CA-3A43-835C-F87F-D282CCA47DC9}"/>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2" name="Rectangle 4">
            <a:extLst>
              <a:ext uri="{FF2B5EF4-FFF2-40B4-BE49-F238E27FC236}">
                <a16:creationId xmlns:a16="http://schemas.microsoft.com/office/drawing/2014/main" id="{D4CD66DF-02F2-9AC5-A6EA-D2DC727E7CD1}"/>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3" name="Rectangle 5">
            <a:extLst>
              <a:ext uri="{FF2B5EF4-FFF2-40B4-BE49-F238E27FC236}">
                <a16:creationId xmlns:a16="http://schemas.microsoft.com/office/drawing/2014/main" id="{5B2865EA-1811-B924-4467-5DFB2945BC7A}"/>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4" name="Rectangle 6">
            <a:extLst>
              <a:ext uri="{FF2B5EF4-FFF2-40B4-BE49-F238E27FC236}">
                <a16:creationId xmlns:a16="http://schemas.microsoft.com/office/drawing/2014/main" id="{E2C859E6-E23B-4785-AD6E-60111A6BBBBF}"/>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5" name="Rectangle 7">
            <a:extLst>
              <a:ext uri="{FF2B5EF4-FFF2-40B4-BE49-F238E27FC236}">
                <a16:creationId xmlns:a16="http://schemas.microsoft.com/office/drawing/2014/main" id="{DC434ED8-20A7-0A29-59AE-B76F22B9B8C3}"/>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6" name="Rectangle 8">
            <a:extLst>
              <a:ext uri="{FF2B5EF4-FFF2-40B4-BE49-F238E27FC236}">
                <a16:creationId xmlns:a16="http://schemas.microsoft.com/office/drawing/2014/main" id="{63ACE3B5-1969-A822-321B-AECD3F9C2F52}"/>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7" name="Rectangle 9">
            <a:extLst>
              <a:ext uri="{FF2B5EF4-FFF2-40B4-BE49-F238E27FC236}">
                <a16:creationId xmlns:a16="http://schemas.microsoft.com/office/drawing/2014/main" id="{25519049-6D3C-23DD-5765-3917953A4FFF}"/>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8" name="Rectangle 10">
            <a:extLst>
              <a:ext uri="{FF2B5EF4-FFF2-40B4-BE49-F238E27FC236}">
                <a16:creationId xmlns:a16="http://schemas.microsoft.com/office/drawing/2014/main" id="{42CE54E6-FFDE-3C39-0622-9937085AA8B4}"/>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9" name="Rectangle 11">
            <a:extLst>
              <a:ext uri="{FF2B5EF4-FFF2-40B4-BE49-F238E27FC236}">
                <a16:creationId xmlns:a16="http://schemas.microsoft.com/office/drawing/2014/main" id="{48680E48-9224-8867-45DC-28FDAAA2C3E1}"/>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0" name="Rectangle 12">
            <a:extLst>
              <a:ext uri="{FF2B5EF4-FFF2-40B4-BE49-F238E27FC236}">
                <a16:creationId xmlns:a16="http://schemas.microsoft.com/office/drawing/2014/main" id="{AD6D4782-7823-486C-355C-85DDED45DE5E}"/>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1" name="Rectangle 13">
            <a:extLst>
              <a:ext uri="{FF2B5EF4-FFF2-40B4-BE49-F238E27FC236}">
                <a16:creationId xmlns:a16="http://schemas.microsoft.com/office/drawing/2014/main" id="{F70309D2-B853-A145-F084-6C533CE62C10}"/>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2" name="Rectangle 14">
            <a:extLst>
              <a:ext uri="{FF2B5EF4-FFF2-40B4-BE49-F238E27FC236}">
                <a16:creationId xmlns:a16="http://schemas.microsoft.com/office/drawing/2014/main" id="{D130D72A-7635-B2D9-8588-D65CECA0BB94}"/>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3" name="Rectangle 15">
            <a:extLst>
              <a:ext uri="{FF2B5EF4-FFF2-40B4-BE49-F238E27FC236}">
                <a16:creationId xmlns:a16="http://schemas.microsoft.com/office/drawing/2014/main" id="{B0D4B214-8137-86D9-0ABB-B5B04E8BA8E2}"/>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4" name="Rectangle 16">
            <a:extLst>
              <a:ext uri="{FF2B5EF4-FFF2-40B4-BE49-F238E27FC236}">
                <a16:creationId xmlns:a16="http://schemas.microsoft.com/office/drawing/2014/main" id="{E3F1D147-ABDC-9C27-C658-53E73CB4BD7F}"/>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5" name="Rectangle 17">
            <a:extLst>
              <a:ext uri="{FF2B5EF4-FFF2-40B4-BE49-F238E27FC236}">
                <a16:creationId xmlns:a16="http://schemas.microsoft.com/office/drawing/2014/main" id="{A93B5DE3-EC10-42E1-1ECE-41CC15E84F38}"/>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6" name="Rectangle 18">
            <a:extLst>
              <a:ext uri="{FF2B5EF4-FFF2-40B4-BE49-F238E27FC236}">
                <a16:creationId xmlns:a16="http://schemas.microsoft.com/office/drawing/2014/main" id="{46512447-E10F-63B6-5AEA-49A04FAE87BE}"/>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7" name="Rectangle 19">
            <a:extLst>
              <a:ext uri="{FF2B5EF4-FFF2-40B4-BE49-F238E27FC236}">
                <a16:creationId xmlns:a16="http://schemas.microsoft.com/office/drawing/2014/main" id="{F24E1431-70B8-A8AF-B192-7B67DE1FB5BC}"/>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8" name="Rectangle 20">
            <a:extLst>
              <a:ext uri="{FF2B5EF4-FFF2-40B4-BE49-F238E27FC236}">
                <a16:creationId xmlns:a16="http://schemas.microsoft.com/office/drawing/2014/main" id="{F9997275-756E-EBD7-8493-A134DEB4EE26}"/>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09" name="Rectangle 21">
            <a:extLst>
              <a:ext uri="{FF2B5EF4-FFF2-40B4-BE49-F238E27FC236}">
                <a16:creationId xmlns:a16="http://schemas.microsoft.com/office/drawing/2014/main" id="{A99BEE56-20A2-8AB1-721F-955A243612A6}"/>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0" name="Rectangle 22">
            <a:extLst>
              <a:ext uri="{FF2B5EF4-FFF2-40B4-BE49-F238E27FC236}">
                <a16:creationId xmlns:a16="http://schemas.microsoft.com/office/drawing/2014/main" id="{0419F840-B9A2-41D4-F2DC-6CBA5DC2B4D1}"/>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1" name="Rectangle 23">
            <a:extLst>
              <a:ext uri="{FF2B5EF4-FFF2-40B4-BE49-F238E27FC236}">
                <a16:creationId xmlns:a16="http://schemas.microsoft.com/office/drawing/2014/main" id="{E9477A88-B911-67D4-206F-DD4DC324EF66}"/>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2" name="Rectangle 24">
            <a:extLst>
              <a:ext uri="{FF2B5EF4-FFF2-40B4-BE49-F238E27FC236}">
                <a16:creationId xmlns:a16="http://schemas.microsoft.com/office/drawing/2014/main" id="{6F56D66A-B22B-2E76-87DC-BE0C0F9B35D4}"/>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3" name="Rectangle 25">
            <a:extLst>
              <a:ext uri="{FF2B5EF4-FFF2-40B4-BE49-F238E27FC236}">
                <a16:creationId xmlns:a16="http://schemas.microsoft.com/office/drawing/2014/main" id="{105ED5F6-BF4A-665A-436D-AE27A1B7C97E}"/>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4" name="Rectangle 26">
            <a:extLst>
              <a:ext uri="{FF2B5EF4-FFF2-40B4-BE49-F238E27FC236}">
                <a16:creationId xmlns:a16="http://schemas.microsoft.com/office/drawing/2014/main" id="{5C80E7AA-EF00-5506-EC84-8A58F35D8A38}"/>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5" name="Rectangle 27">
            <a:extLst>
              <a:ext uri="{FF2B5EF4-FFF2-40B4-BE49-F238E27FC236}">
                <a16:creationId xmlns:a16="http://schemas.microsoft.com/office/drawing/2014/main" id="{46755154-EDF6-F886-5A90-B9FAD345D00B}"/>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6" name="Rectangle 28">
            <a:extLst>
              <a:ext uri="{FF2B5EF4-FFF2-40B4-BE49-F238E27FC236}">
                <a16:creationId xmlns:a16="http://schemas.microsoft.com/office/drawing/2014/main" id="{24E3CEB0-9F42-2C22-D5F1-597CE7EF8A06}"/>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7" name="Rectangle 29">
            <a:extLst>
              <a:ext uri="{FF2B5EF4-FFF2-40B4-BE49-F238E27FC236}">
                <a16:creationId xmlns:a16="http://schemas.microsoft.com/office/drawing/2014/main" id="{3539DC12-B7EF-5CE3-24AE-DFC393D30AA1}"/>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8" name="Rectangle 30">
            <a:extLst>
              <a:ext uri="{FF2B5EF4-FFF2-40B4-BE49-F238E27FC236}">
                <a16:creationId xmlns:a16="http://schemas.microsoft.com/office/drawing/2014/main" id="{DF66A259-032E-92CD-8968-9A03A4A2923A}"/>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19" name="Rectangle 31">
            <a:extLst>
              <a:ext uri="{FF2B5EF4-FFF2-40B4-BE49-F238E27FC236}">
                <a16:creationId xmlns:a16="http://schemas.microsoft.com/office/drawing/2014/main" id="{D5E625BF-0F96-7557-BF22-C5685D13F0B0}"/>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0" name="Rectangle 32">
            <a:extLst>
              <a:ext uri="{FF2B5EF4-FFF2-40B4-BE49-F238E27FC236}">
                <a16:creationId xmlns:a16="http://schemas.microsoft.com/office/drawing/2014/main" id="{CAFAB1A1-615D-7F87-34E7-091E0EB959F4}"/>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1" name="Rectangle 33">
            <a:extLst>
              <a:ext uri="{FF2B5EF4-FFF2-40B4-BE49-F238E27FC236}">
                <a16:creationId xmlns:a16="http://schemas.microsoft.com/office/drawing/2014/main" id="{C7DE1B44-0D04-6842-943A-A5CF79A5BD38}"/>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2" name="Rectangle 34">
            <a:extLst>
              <a:ext uri="{FF2B5EF4-FFF2-40B4-BE49-F238E27FC236}">
                <a16:creationId xmlns:a16="http://schemas.microsoft.com/office/drawing/2014/main" id="{ED0D1021-80EE-42A4-FAE9-DA9849883AB1}"/>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3" name="Rectangle 35">
            <a:extLst>
              <a:ext uri="{FF2B5EF4-FFF2-40B4-BE49-F238E27FC236}">
                <a16:creationId xmlns:a16="http://schemas.microsoft.com/office/drawing/2014/main" id="{0A6D06DC-EFD6-AE34-8D62-4C5FC1A4C991}"/>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4" name="Rectangle 36">
            <a:extLst>
              <a:ext uri="{FF2B5EF4-FFF2-40B4-BE49-F238E27FC236}">
                <a16:creationId xmlns:a16="http://schemas.microsoft.com/office/drawing/2014/main" id="{98762C7C-6D13-BE87-A581-9C95C0573077}"/>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5" name="Rectangle 37">
            <a:extLst>
              <a:ext uri="{FF2B5EF4-FFF2-40B4-BE49-F238E27FC236}">
                <a16:creationId xmlns:a16="http://schemas.microsoft.com/office/drawing/2014/main" id="{52252C1A-2309-6A03-83DD-25343E88A2BB}"/>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6" name="Rectangle 38">
            <a:extLst>
              <a:ext uri="{FF2B5EF4-FFF2-40B4-BE49-F238E27FC236}">
                <a16:creationId xmlns:a16="http://schemas.microsoft.com/office/drawing/2014/main" id="{9932CCBF-4F9C-E9AE-49DB-351429CB0D8A}"/>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7" name="Rectangle 39">
            <a:extLst>
              <a:ext uri="{FF2B5EF4-FFF2-40B4-BE49-F238E27FC236}">
                <a16:creationId xmlns:a16="http://schemas.microsoft.com/office/drawing/2014/main" id="{92D741B9-EE6D-022C-7B46-9D3C51F0747A}"/>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8" name="Rectangle 40">
            <a:extLst>
              <a:ext uri="{FF2B5EF4-FFF2-40B4-BE49-F238E27FC236}">
                <a16:creationId xmlns:a16="http://schemas.microsoft.com/office/drawing/2014/main" id="{307F083E-49BD-A549-4083-AC98F21F0D7B}"/>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29" name="Rectangle 41">
            <a:extLst>
              <a:ext uri="{FF2B5EF4-FFF2-40B4-BE49-F238E27FC236}">
                <a16:creationId xmlns:a16="http://schemas.microsoft.com/office/drawing/2014/main" id="{12EA89B3-0FAB-921B-7A10-FEF80EAB16B5}"/>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0" name="Rectangle 42">
            <a:extLst>
              <a:ext uri="{FF2B5EF4-FFF2-40B4-BE49-F238E27FC236}">
                <a16:creationId xmlns:a16="http://schemas.microsoft.com/office/drawing/2014/main" id="{CB039ED4-5FEB-51C1-7D1F-8F37C6F43B13}"/>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1" name="Rectangle 43">
            <a:extLst>
              <a:ext uri="{FF2B5EF4-FFF2-40B4-BE49-F238E27FC236}">
                <a16:creationId xmlns:a16="http://schemas.microsoft.com/office/drawing/2014/main" id="{AB3FAE79-514F-2718-4C54-6A492E0E5E0F}"/>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2" name="Rectangle 44">
            <a:extLst>
              <a:ext uri="{FF2B5EF4-FFF2-40B4-BE49-F238E27FC236}">
                <a16:creationId xmlns:a16="http://schemas.microsoft.com/office/drawing/2014/main" id="{024C4336-676A-1FF4-1E39-7BD3ED6A524B}"/>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3" name="Rectangle 45">
            <a:extLst>
              <a:ext uri="{FF2B5EF4-FFF2-40B4-BE49-F238E27FC236}">
                <a16:creationId xmlns:a16="http://schemas.microsoft.com/office/drawing/2014/main" id="{C6B97441-85F0-D87B-2A15-16AD3D8B4667}"/>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4" name="Rectangle 46">
            <a:extLst>
              <a:ext uri="{FF2B5EF4-FFF2-40B4-BE49-F238E27FC236}">
                <a16:creationId xmlns:a16="http://schemas.microsoft.com/office/drawing/2014/main" id="{0B1BE6F9-82B4-1B75-F929-4D4FE92E1176}"/>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5" name="Rectangle 47">
            <a:extLst>
              <a:ext uri="{FF2B5EF4-FFF2-40B4-BE49-F238E27FC236}">
                <a16:creationId xmlns:a16="http://schemas.microsoft.com/office/drawing/2014/main" id="{9AC7C47C-966A-E186-6AB3-2EB5F7F378BD}"/>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6" name="Rectangle 48">
            <a:extLst>
              <a:ext uri="{FF2B5EF4-FFF2-40B4-BE49-F238E27FC236}">
                <a16:creationId xmlns:a16="http://schemas.microsoft.com/office/drawing/2014/main" id="{9AC1048E-57A9-2ECB-C46B-FA6C5EB1C41A}"/>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7" name="Rectangle 49">
            <a:extLst>
              <a:ext uri="{FF2B5EF4-FFF2-40B4-BE49-F238E27FC236}">
                <a16:creationId xmlns:a16="http://schemas.microsoft.com/office/drawing/2014/main" id="{54310389-21AD-F1DA-C5A9-57E98FAF2059}"/>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8" name="Rectangle 50">
            <a:extLst>
              <a:ext uri="{FF2B5EF4-FFF2-40B4-BE49-F238E27FC236}">
                <a16:creationId xmlns:a16="http://schemas.microsoft.com/office/drawing/2014/main" id="{75171B11-C202-C1B9-502C-084D55CAE5F6}"/>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9" name="Rectangle 51">
            <a:extLst>
              <a:ext uri="{FF2B5EF4-FFF2-40B4-BE49-F238E27FC236}">
                <a16:creationId xmlns:a16="http://schemas.microsoft.com/office/drawing/2014/main" id="{1494FC40-6B30-DDEA-9E63-67E32D41ACB5}"/>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0" name="Rectangle 52">
            <a:extLst>
              <a:ext uri="{FF2B5EF4-FFF2-40B4-BE49-F238E27FC236}">
                <a16:creationId xmlns:a16="http://schemas.microsoft.com/office/drawing/2014/main" id="{36FB66C8-8FBF-133A-747D-2F65263ABA6C}"/>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1" name="Rectangle 53">
            <a:extLst>
              <a:ext uri="{FF2B5EF4-FFF2-40B4-BE49-F238E27FC236}">
                <a16:creationId xmlns:a16="http://schemas.microsoft.com/office/drawing/2014/main" id="{CE1819B4-3439-07D4-8CBD-11360DA1FE9A}"/>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2" name="Rectangle 54">
            <a:extLst>
              <a:ext uri="{FF2B5EF4-FFF2-40B4-BE49-F238E27FC236}">
                <a16:creationId xmlns:a16="http://schemas.microsoft.com/office/drawing/2014/main" id="{92FB4AC5-374D-2C7F-208A-081E5EF76D72}"/>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3" name="Rectangle 55">
            <a:extLst>
              <a:ext uri="{FF2B5EF4-FFF2-40B4-BE49-F238E27FC236}">
                <a16:creationId xmlns:a16="http://schemas.microsoft.com/office/drawing/2014/main" id="{E0E25A33-E08C-AC0F-2D0B-F0E64C00F3F0}"/>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4" name="Rectangle 56">
            <a:extLst>
              <a:ext uri="{FF2B5EF4-FFF2-40B4-BE49-F238E27FC236}">
                <a16:creationId xmlns:a16="http://schemas.microsoft.com/office/drawing/2014/main" id="{19960829-4E7B-E1E6-D9E0-240C54DA6653}"/>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5" name="Rectangle 57">
            <a:extLst>
              <a:ext uri="{FF2B5EF4-FFF2-40B4-BE49-F238E27FC236}">
                <a16:creationId xmlns:a16="http://schemas.microsoft.com/office/drawing/2014/main" id="{8D7DD555-2C2C-0BB2-9E63-BB73435DF663}"/>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6" name="Line 58">
            <a:extLst>
              <a:ext uri="{FF2B5EF4-FFF2-40B4-BE49-F238E27FC236}">
                <a16:creationId xmlns:a16="http://schemas.microsoft.com/office/drawing/2014/main" id="{B4B4676C-E8A7-941D-A65E-FF40DE221D19}"/>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47" name="Line 59">
            <a:extLst>
              <a:ext uri="{FF2B5EF4-FFF2-40B4-BE49-F238E27FC236}">
                <a16:creationId xmlns:a16="http://schemas.microsoft.com/office/drawing/2014/main" id="{1FEA07AD-98E6-B539-CFD5-F32D3A6DD718}"/>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48" name="Line 60">
            <a:extLst>
              <a:ext uri="{FF2B5EF4-FFF2-40B4-BE49-F238E27FC236}">
                <a16:creationId xmlns:a16="http://schemas.microsoft.com/office/drawing/2014/main" id="{9A39A990-BCE5-FFB9-CC2C-5A845AC0A127}"/>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49" name="Line 61">
            <a:extLst>
              <a:ext uri="{FF2B5EF4-FFF2-40B4-BE49-F238E27FC236}">
                <a16:creationId xmlns:a16="http://schemas.microsoft.com/office/drawing/2014/main" id="{E242D913-F392-3A00-6BA6-A05CEDF54DA6}"/>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0" name="Line 62">
            <a:extLst>
              <a:ext uri="{FF2B5EF4-FFF2-40B4-BE49-F238E27FC236}">
                <a16:creationId xmlns:a16="http://schemas.microsoft.com/office/drawing/2014/main" id="{AAE2EC9B-52F0-801C-0C0B-8FD6DFBACFB6}"/>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1" name="Line 63">
            <a:extLst>
              <a:ext uri="{FF2B5EF4-FFF2-40B4-BE49-F238E27FC236}">
                <a16:creationId xmlns:a16="http://schemas.microsoft.com/office/drawing/2014/main" id="{5126F844-9B4D-5EC3-AC00-D3A1B3F4D500}"/>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2" name="Line 64">
            <a:extLst>
              <a:ext uri="{FF2B5EF4-FFF2-40B4-BE49-F238E27FC236}">
                <a16:creationId xmlns:a16="http://schemas.microsoft.com/office/drawing/2014/main" id="{5FA488E1-8246-5B85-52CE-EEA69ED8B6FD}"/>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3" name="Line 65">
            <a:extLst>
              <a:ext uri="{FF2B5EF4-FFF2-40B4-BE49-F238E27FC236}">
                <a16:creationId xmlns:a16="http://schemas.microsoft.com/office/drawing/2014/main" id="{F818BC5A-A2BC-F3C4-9DDE-CA2B55DFCECD}"/>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4" name="Line 66">
            <a:extLst>
              <a:ext uri="{FF2B5EF4-FFF2-40B4-BE49-F238E27FC236}">
                <a16:creationId xmlns:a16="http://schemas.microsoft.com/office/drawing/2014/main" id="{88EBDB6A-50EB-0F16-854B-BBE6785FA777}"/>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5" name="Line 67">
            <a:extLst>
              <a:ext uri="{FF2B5EF4-FFF2-40B4-BE49-F238E27FC236}">
                <a16:creationId xmlns:a16="http://schemas.microsoft.com/office/drawing/2014/main" id="{F556410C-6259-D2B6-43FB-42F0EC97A8E4}"/>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6" name="Line 68">
            <a:extLst>
              <a:ext uri="{FF2B5EF4-FFF2-40B4-BE49-F238E27FC236}">
                <a16:creationId xmlns:a16="http://schemas.microsoft.com/office/drawing/2014/main" id="{B5739E2C-FA3D-C21A-9265-41420FB73513}"/>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7" name="Line 69">
            <a:extLst>
              <a:ext uri="{FF2B5EF4-FFF2-40B4-BE49-F238E27FC236}">
                <a16:creationId xmlns:a16="http://schemas.microsoft.com/office/drawing/2014/main" id="{786DC2A4-7CD7-608B-0FA1-35D36EABE32D}"/>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8" name="Line 70">
            <a:extLst>
              <a:ext uri="{FF2B5EF4-FFF2-40B4-BE49-F238E27FC236}">
                <a16:creationId xmlns:a16="http://schemas.microsoft.com/office/drawing/2014/main" id="{4705BA0D-E84C-7BF8-C34C-2607A9DAD1A0}"/>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9" name="Line 71">
            <a:extLst>
              <a:ext uri="{FF2B5EF4-FFF2-40B4-BE49-F238E27FC236}">
                <a16:creationId xmlns:a16="http://schemas.microsoft.com/office/drawing/2014/main" id="{595C3D46-EA44-C032-7373-F2A8F5641572}"/>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0" name="Line 72">
            <a:extLst>
              <a:ext uri="{FF2B5EF4-FFF2-40B4-BE49-F238E27FC236}">
                <a16:creationId xmlns:a16="http://schemas.microsoft.com/office/drawing/2014/main" id="{E7176697-E732-A6FF-EA10-E8F0F7840C04}"/>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1" name="Line 73">
            <a:extLst>
              <a:ext uri="{FF2B5EF4-FFF2-40B4-BE49-F238E27FC236}">
                <a16:creationId xmlns:a16="http://schemas.microsoft.com/office/drawing/2014/main" id="{EAFC0C04-ACAD-BA56-4143-C0B53E37C458}"/>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2" name="Line 74">
            <a:extLst>
              <a:ext uri="{FF2B5EF4-FFF2-40B4-BE49-F238E27FC236}">
                <a16:creationId xmlns:a16="http://schemas.microsoft.com/office/drawing/2014/main" id="{423337D1-CFA1-21B8-801D-175B4A5E4D8C}"/>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3" name="Line 75">
            <a:extLst>
              <a:ext uri="{FF2B5EF4-FFF2-40B4-BE49-F238E27FC236}">
                <a16:creationId xmlns:a16="http://schemas.microsoft.com/office/drawing/2014/main" id="{57E33400-27E8-81AA-D1B5-5BAD25618506}"/>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4" name="Line 76">
            <a:extLst>
              <a:ext uri="{FF2B5EF4-FFF2-40B4-BE49-F238E27FC236}">
                <a16:creationId xmlns:a16="http://schemas.microsoft.com/office/drawing/2014/main" id="{17CABE62-5EA3-BDA6-2EC4-3652440CDE8E}"/>
              </a:ext>
            </a:extLst>
          </p:cNvPr>
          <p:cNvSpPr>
            <a:spLocks noChangeShapeType="1"/>
          </p:cNvSpPr>
          <p:nvPr/>
        </p:nvSpPr>
        <p:spPr bwMode="auto">
          <a:xfrm>
            <a:off x="5791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5" name="Line 77">
            <a:extLst>
              <a:ext uri="{FF2B5EF4-FFF2-40B4-BE49-F238E27FC236}">
                <a16:creationId xmlns:a16="http://schemas.microsoft.com/office/drawing/2014/main" id="{E89A8E39-33B1-DBBC-52B9-83BF11AB0F91}"/>
              </a:ext>
            </a:extLst>
          </p:cNvPr>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6" name="Line 78">
            <a:extLst>
              <a:ext uri="{FF2B5EF4-FFF2-40B4-BE49-F238E27FC236}">
                <a16:creationId xmlns:a16="http://schemas.microsoft.com/office/drawing/2014/main" id="{50F08D29-0ABE-E8AC-F229-59FB46303B70}"/>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7" name="Line 79">
            <a:extLst>
              <a:ext uri="{FF2B5EF4-FFF2-40B4-BE49-F238E27FC236}">
                <a16:creationId xmlns:a16="http://schemas.microsoft.com/office/drawing/2014/main" id="{01B0A96B-CAA4-AA68-3358-58E632CEE088}"/>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8" name="Line 80">
            <a:extLst>
              <a:ext uri="{FF2B5EF4-FFF2-40B4-BE49-F238E27FC236}">
                <a16:creationId xmlns:a16="http://schemas.microsoft.com/office/drawing/2014/main" id="{68E45D7A-2B9C-E6B2-7C68-57FFA415F875}"/>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9" name="Line 81">
            <a:extLst>
              <a:ext uri="{FF2B5EF4-FFF2-40B4-BE49-F238E27FC236}">
                <a16:creationId xmlns:a16="http://schemas.microsoft.com/office/drawing/2014/main" id="{40294218-D1E8-F28B-8439-F52CE4FE40A5}"/>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0" name="Line 82">
            <a:extLst>
              <a:ext uri="{FF2B5EF4-FFF2-40B4-BE49-F238E27FC236}">
                <a16:creationId xmlns:a16="http://schemas.microsoft.com/office/drawing/2014/main" id="{244EA290-84ED-05D8-1727-850B316EE07C}"/>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1" name="Line 83">
            <a:extLst>
              <a:ext uri="{FF2B5EF4-FFF2-40B4-BE49-F238E27FC236}">
                <a16:creationId xmlns:a16="http://schemas.microsoft.com/office/drawing/2014/main" id="{2DFF8FDF-3703-0936-1DD6-2D070D09B079}"/>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2" name="Line 84">
            <a:extLst>
              <a:ext uri="{FF2B5EF4-FFF2-40B4-BE49-F238E27FC236}">
                <a16:creationId xmlns:a16="http://schemas.microsoft.com/office/drawing/2014/main" id="{B9E69CE0-1F30-71C1-305C-579018FB809C}"/>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3" name="Line 85">
            <a:extLst>
              <a:ext uri="{FF2B5EF4-FFF2-40B4-BE49-F238E27FC236}">
                <a16:creationId xmlns:a16="http://schemas.microsoft.com/office/drawing/2014/main" id="{12E25F0C-47E4-B521-7B53-5524269F1AD9}"/>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4" name="Line 86">
            <a:extLst>
              <a:ext uri="{FF2B5EF4-FFF2-40B4-BE49-F238E27FC236}">
                <a16:creationId xmlns:a16="http://schemas.microsoft.com/office/drawing/2014/main" id="{BA5410FF-42DA-8DBA-285C-A35B1CD31BA8}"/>
              </a:ext>
            </a:extLst>
          </p:cNvPr>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5" name="Line 87">
            <a:extLst>
              <a:ext uri="{FF2B5EF4-FFF2-40B4-BE49-F238E27FC236}">
                <a16:creationId xmlns:a16="http://schemas.microsoft.com/office/drawing/2014/main" id="{7FC7EF7E-844C-5E79-6172-5679D50235E7}"/>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6" name="Line 88">
            <a:extLst>
              <a:ext uri="{FF2B5EF4-FFF2-40B4-BE49-F238E27FC236}">
                <a16:creationId xmlns:a16="http://schemas.microsoft.com/office/drawing/2014/main" id="{ABFE4F47-D048-012A-C59A-E51D7C23430C}"/>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7" name="Line 89">
            <a:extLst>
              <a:ext uri="{FF2B5EF4-FFF2-40B4-BE49-F238E27FC236}">
                <a16:creationId xmlns:a16="http://schemas.microsoft.com/office/drawing/2014/main" id="{0EA5070E-7B4E-A268-6EF7-4BA06AEAA738}"/>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8" name="Line 90">
            <a:extLst>
              <a:ext uri="{FF2B5EF4-FFF2-40B4-BE49-F238E27FC236}">
                <a16:creationId xmlns:a16="http://schemas.microsoft.com/office/drawing/2014/main" id="{E0C07A94-DA88-FBE3-D8D9-2B0076204851}"/>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9" name="Line 91">
            <a:extLst>
              <a:ext uri="{FF2B5EF4-FFF2-40B4-BE49-F238E27FC236}">
                <a16:creationId xmlns:a16="http://schemas.microsoft.com/office/drawing/2014/main" id="{5FDE6C3E-EAE3-B158-2BBA-5DAD54D8D65B}"/>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0" name="Line 92">
            <a:extLst>
              <a:ext uri="{FF2B5EF4-FFF2-40B4-BE49-F238E27FC236}">
                <a16:creationId xmlns:a16="http://schemas.microsoft.com/office/drawing/2014/main" id="{68A70291-167C-FF6C-BD43-19555D5B2CDA}"/>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1" name="Line 93">
            <a:extLst>
              <a:ext uri="{FF2B5EF4-FFF2-40B4-BE49-F238E27FC236}">
                <a16:creationId xmlns:a16="http://schemas.microsoft.com/office/drawing/2014/main" id="{D2E348CC-BCC1-0AD3-89FD-9DADBA6E4817}"/>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2" name="Line 94">
            <a:extLst>
              <a:ext uri="{FF2B5EF4-FFF2-40B4-BE49-F238E27FC236}">
                <a16:creationId xmlns:a16="http://schemas.microsoft.com/office/drawing/2014/main" id="{E6E79DDB-9928-4A6E-D883-F44F25D72820}"/>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3" name="Line 95">
            <a:extLst>
              <a:ext uri="{FF2B5EF4-FFF2-40B4-BE49-F238E27FC236}">
                <a16:creationId xmlns:a16="http://schemas.microsoft.com/office/drawing/2014/main" id="{2AEE4CA9-E799-9F3D-0EFC-BE2A3F2C6E70}"/>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4" name="Line 96">
            <a:extLst>
              <a:ext uri="{FF2B5EF4-FFF2-40B4-BE49-F238E27FC236}">
                <a16:creationId xmlns:a16="http://schemas.microsoft.com/office/drawing/2014/main" id="{A839341F-A884-14B7-0B27-456C26C3ABD3}"/>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5" name="Line 97">
            <a:extLst>
              <a:ext uri="{FF2B5EF4-FFF2-40B4-BE49-F238E27FC236}">
                <a16:creationId xmlns:a16="http://schemas.microsoft.com/office/drawing/2014/main" id="{419A85B5-F01C-F7AF-B96A-F5D7F292A616}"/>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6" name="Line 98">
            <a:extLst>
              <a:ext uri="{FF2B5EF4-FFF2-40B4-BE49-F238E27FC236}">
                <a16:creationId xmlns:a16="http://schemas.microsoft.com/office/drawing/2014/main" id="{22C44254-6B9F-CB1E-3B8E-D93639E1AB85}"/>
              </a:ext>
            </a:extLst>
          </p:cNvPr>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7" name="Line 99">
            <a:extLst>
              <a:ext uri="{FF2B5EF4-FFF2-40B4-BE49-F238E27FC236}">
                <a16:creationId xmlns:a16="http://schemas.microsoft.com/office/drawing/2014/main" id="{BF1185D0-99BF-2401-1E3A-3649F4420CD3}"/>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8" name="Line 100">
            <a:extLst>
              <a:ext uri="{FF2B5EF4-FFF2-40B4-BE49-F238E27FC236}">
                <a16:creationId xmlns:a16="http://schemas.microsoft.com/office/drawing/2014/main" id="{6D3BA592-5E19-EE7F-5BD7-9976D4117E5F}"/>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89" name="Line 101">
            <a:extLst>
              <a:ext uri="{FF2B5EF4-FFF2-40B4-BE49-F238E27FC236}">
                <a16:creationId xmlns:a16="http://schemas.microsoft.com/office/drawing/2014/main" id="{01EC0CA5-BE11-B5E5-5ADF-84FAFE9E76CD}"/>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90" name="Line 102">
            <a:extLst>
              <a:ext uri="{FF2B5EF4-FFF2-40B4-BE49-F238E27FC236}">
                <a16:creationId xmlns:a16="http://schemas.microsoft.com/office/drawing/2014/main" id="{A83BED9B-3967-4FCC-85D3-B7EECF2D7A2F}"/>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91" name="Line 103">
            <a:extLst>
              <a:ext uri="{FF2B5EF4-FFF2-40B4-BE49-F238E27FC236}">
                <a16:creationId xmlns:a16="http://schemas.microsoft.com/office/drawing/2014/main" id="{32288969-BB5F-7101-5736-8E099705BAF9}"/>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92" name="Rectangle 104">
            <a:extLst>
              <a:ext uri="{FF2B5EF4-FFF2-40B4-BE49-F238E27FC236}">
                <a16:creationId xmlns:a16="http://schemas.microsoft.com/office/drawing/2014/main" id="{B4E38536-BC93-B02B-5249-13AFAB2074F1}"/>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93" name="Rectangle 105">
            <a:extLst>
              <a:ext uri="{FF2B5EF4-FFF2-40B4-BE49-F238E27FC236}">
                <a16:creationId xmlns:a16="http://schemas.microsoft.com/office/drawing/2014/main" id="{5633C879-7F35-068E-B4C6-D248A12C8CAF}"/>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94" name="Rectangle 106">
            <a:extLst>
              <a:ext uri="{FF2B5EF4-FFF2-40B4-BE49-F238E27FC236}">
                <a16:creationId xmlns:a16="http://schemas.microsoft.com/office/drawing/2014/main" id="{71ADFF8D-5239-F48C-B518-4A7DCCE73BD3}"/>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95" name="Rectangle 107">
            <a:extLst>
              <a:ext uri="{FF2B5EF4-FFF2-40B4-BE49-F238E27FC236}">
                <a16:creationId xmlns:a16="http://schemas.microsoft.com/office/drawing/2014/main" id="{D69F031E-36BF-45E1-D730-44F8F738CF7B}"/>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96" name="Line 108">
            <a:extLst>
              <a:ext uri="{FF2B5EF4-FFF2-40B4-BE49-F238E27FC236}">
                <a16:creationId xmlns:a16="http://schemas.microsoft.com/office/drawing/2014/main" id="{1EDA49C4-EC32-0A87-2717-7352DF3F4D83}"/>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97" name="Line 109">
            <a:extLst>
              <a:ext uri="{FF2B5EF4-FFF2-40B4-BE49-F238E27FC236}">
                <a16:creationId xmlns:a16="http://schemas.microsoft.com/office/drawing/2014/main" id="{002257C6-7C8C-4F6B-BBDF-15CD10F339DE}"/>
              </a:ext>
            </a:extLst>
          </p:cNvPr>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98" name="Line 110">
            <a:extLst>
              <a:ext uri="{FF2B5EF4-FFF2-40B4-BE49-F238E27FC236}">
                <a16:creationId xmlns:a16="http://schemas.microsoft.com/office/drawing/2014/main" id="{A44E64BE-E6F0-4A81-0498-EEB251BEE553}"/>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99" name="Line 111">
            <a:extLst>
              <a:ext uri="{FF2B5EF4-FFF2-40B4-BE49-F238E27FC236}">
                <a16:creationId xmlns:a16="http://schemas.microsoft.com/office/drawing/2014/main" id="{13EEC50C-2578-CD3E-3C89-42FD942EF6A2}"/>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0" name="Line 112">
            <a:extLst>
              <a:ext uri="{FF2B5EF4-FFF2-40B4-BE49-F238E27FC236}">
                <a16:creationId xmlns:a16="http://schemas.microsoft.com/office/drawing/2014/main" id="{CB73B29C-78F1-2616-BEC5-20437D03E1BE}"/>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1" name="Line 113">
            <a:extLst>
              <a:ext uri="{FF2B5EF4-FFF2-40B4-BE49-F238E27FC236}">
                <a16:creationId xmlns:a16="http://schemas.microsoft.com/office/drawing/2014/main" id="{212EC764-7F15-B7D0-5FBE-54BF798CFEB0}"/>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2" name="Line 114">
            <a:extLst>
              <a:ext uri="{FF2B5EF4-FFF2-40B4-BE49-F238E27FC236}">
                <a16:creationId xmlns:a16="http://schemas.microsoft.com/office/drawing/2014/main" id="{40A7F57B-12D3-5078-C73B-34A90176094D}"/>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3" name="Line 115">
            <a:extLst>
              <a:ext uri="{FF2B5EF4-FFF2-40B4-BE49-F238E27FC236}">
                <a16:creationId xmlns:a16="http://schemas.microsoft.com/office/drawing/2014/main" id="{6F3570EB-02F7-51A9-4121-491729442FE5}"/>
              </a:ext>
            </a:extLst>
          </p:cNvPr>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4" name="Line 116">
            <a:extLst>
              <a:ext uri="{FF2B5EF4-FFF2-40B4-BE49-F238E27FC236}">
                <a16:creationId xmlns:a16="http://schemas.microsoft.com/office/drawing/2014/main" id="{4DF47C54-6E76-8003-5D71-5567927A6455}"/>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5" name="Line 117">
            <a:extLst>
              <a:ext uri="{FF2B5EF4-FFF2-40B4-BE49-F238E27FC236}">
                <a16:creationId xmlns:a16="http://schemas.microsoft.com/office/drawing/2014/main" id="{3B8040E7-1522-DC94-D1F6-7CCAEC8CD3C2}"/>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6" name="Line 118">
            <a:extLst>
              <a:ext uri="{FF2B5EF4-FFF2-40B4-BE49-F238E27FC236}">
                <a16:creationId xmlns:a16="http://schemas.microsoft.com/office/drawing/2014/main" id="{946D0367-0F70-6869-A5D2-8B7556EBFC86}"/>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7" name="Line 119">
            <a:extLst>
              <a:ext uri="{FF2B5EF4-FFF2-40B4-BE49-F238E27FC236}">
                <a16:creationId xmlns:a16="http://schemas.microsoft.com/office/drawing/2014/main" id="{81E444C8-DF15-DA71-1620-C457D9E481C6}"/>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8" name="Text Box 120">
            <a:extLst>
              <a:ext uri="{FF2B5EF4-FFF2-40B4-BE49-F238E27FC236}">
                <a16:creationId xmlns:a16="http://schemas.microsoft.com/office/drawing/2014/main" id="{0E3BF2D3-9CEA-FC34-B242-E0DBCC387646}"/>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8009" name="Text Box 121">
            <a:extLst>
              <a:ext uri="{FF2B5EF4-FFF2-40B4-BE49-F238E27FC236}">
                <a16:creationId xmlns:a16="http://schemas.microsoft.com/office/drawing/2014/main" id="{F16216E6-6182-3E68-CC4A-C0DF7F46C14C}"/>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8010" name="Text Box 122">
            <a:extLst>
              <a:ext uri="{FF2B5EF4-FFF2-40B4-BE49-F238E27FC236}">
                <a16:creationId xmlns:a16="http://schemas.microsoft.com/office/drawing/2014/main" id="{01F73533-5D20-28A0-E204-6C598E1322FD}"/>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8011" name="Text Box 123">
            <a:extLst>
              <a:ext uri="{FF2B5EF4-FFF2-40B4-BE49-F238E27FC236}">
                <a16:creationId xmlns:a16="http://schemas.microsoft.com/office/drawing/2014/main" id="{30D27602-3C04-F18A-6D8B-45E58D5A48BE}"/>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8012" name="Text Box 124">
            <a:extLst>
              <a:ext uri="{FF2B5EF4-FFF2-40B4-BE49-F238E27FC236}">
                <a16:creationId xmlns:a16="http://schemas.microsoft.com/office/drawing/2014/main" id="{80C70ED4-7368-DD7D-7E99-CA13A8032F12}"/>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8013" name="Text Box 125">
            <a:extLst>
              <a:ext uri="{FF2B5EF4-FFF2-40B4-BE49-F238E27FC236}">
                <a16:creationId xmlns:a16="http://schemas.microsoft.com/office/drawing/2014/main" id="{278E236B-F41F-8CD3-6A00-7C386068EDDC}"/>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8014" name="Text Box 126">
            <a:extLst>
              <a:ext uri="{FF2B5EF4-FFF2-40B4-BE49-F238E27FC236}">
                <a16:creationId xmlns:a16="http://schemas.microsoft.com/office/drawing/2014/main" id="{07837E43-2378-78A0-25E6-A2C473744561}"/>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8015" name="Text Box 127">
            <a:extLst>
              <a:ext uri="{FF2B5EF4-FFF2-40B4-BE49-F238E27FC236}">
                <a16:creationId xmlns:a16="http://schemas.microsoft.com/office/drawing/2014/main" id="{3CD5A31A-A436-5084-563E-199879A49C08}"/>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8016" name="Text Box 128">
            <a:extLst>
              <a:ext uri="{FF2B5EF4-FFF2-40B4-BE49-F238E27FC236}">
                <a16:creationId xmlns:a16="http://schemas.microsoft.com/office/drawing/2014/main" id="{DAF02B7B-5CD1-6E21-32DC-4D2D6E5DE9D7}"/>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8017" name="Text Box 129">
            <a:extLst>
              <a:ext uri="{FF2B5EF4-FFF2-40B4-BE49-F238E27FC236}">
                <a16:creationId xmlns:a16="http://schemas.microsoft.com/office/drawing/2014/main" id="{0A4EEAD5-4E3F-1F3F-9DA7-4C663D94F937}"/>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8018" name="Text Box 130">
            <a:extLst>
              <a:ext uri="{FF2B5EF4-FFF2-40B4-BE49-F238E27FC236}">
                <a16:creationId xmlns:a16="http://schemas.microsoft.com/office/drawing/2014/main" id="{8DBB7E54-C5D0-A69B-6C1C-CDDEDBD9BE33}"/>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8019" name="Text Box 131">
            <a:extLst>
              <a:ext uri="{FF2B5EF4-FFF2-40B4-BE49-F238E27FC236}">
                <a16:creationId xmlns:a16="http://schemas.microsoft.com/office/drawing/2014/main" id="{A94C12B0-F17F-2406-1C0A-F10CC2268D0E}"/>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8020" name="Text Box 132">
            <a:extLst>
              <a:ext uri="{FF2B5EF4-FFF2-40B4-BE49-F238E27FC236}">
                <a16:creationId xmlns:a16="http://schemas.microsoft.com/office/drawing/2014/main" id="{CA95E924-4190-8305-3584-A2A45411C40C}"/>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8021" name="Text Box 133">
            <a:extLst>
              <a:ext uri="{FF2B5EF4-FFF2-40B4-BE49-F238E27FC236}">
                <a16:creationId xmlns:a16="http://schemas.microsoft.com/office/drawing/2014/main" id="{BEBA7F41-C891-BD38-4B45-B70955662234}"/>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8022" name="Text Box 134">
            <a:extLst>
              <a:ext uri="{FF2B5EF4-FFF2-40B4-BE49-F238E27FC236}">
                <a16:creationId xmlns:a16="http://schemas.microsoft.com/office/drawing/2014/main" id="{87620E74-EB92-6F74-82CC-9866938FA178}"/>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8023" name="Text Box 135">
            <a:extLst>
              <a:ext uri="{FF2B5EF4-FFF2-40B4-BE49-F238E27FC236}">
                <a16:creationId xmlns:a16="http://schemas.microsoft.com/office/drawing/2014/main" id="{001FBAF1-CDF1-3E98-B3E7-B9172845A768}"/>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8024" name="Text Box 136">
            <a:extLst>
              <a:ext uri="{FF2B5EF4-FFF2-40B4-BE49-F238E27FC236}">
                <a16:creationId xmlns:a16="http://schemas.microsoft.com/office/drawing/2014/main" id="{4C92189D-BF85-A412-642E-5FF6E78BE3B8}"/>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8025" name="Text Box 137">
            <a:extLst>
              <a:ext uri="{FF2B5EF4-FFF2-40B4-BE49-F238E27FC236}">
                <a16:creationId xmlns:a16="http://schemas.microsoft.com/office/drawing/2014/main" id="{DA624F42-3F19-E4A0-20BF-9B17AAE7C832}"/>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8026" name="Text Box 138">
            <a:extLst>
              <a:ext uri="{FF2B5EF4-FFF2-40B4-BE49-F238E27FC236}">
                <a16:creationId xmlns:a16="http://schemas.microsoft.com/office/drawing/2014/main" id="{930BF929-7A6A-6883-9982-010D08E69A99}"/>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8027" name="Text Box 139">
            <a:extLst>
              <a:ext uri="{FF2B5EF4-FFF2-40B4-BE49-F238E27FC236}">
                <a16:creationId xmlns:a16="http://schemas.microsoft.com/office/drawing/2014/main" id="{05D96E58-B22E-1897-D9EC-4B206AFF1E1A}"/>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8028" name="Text Box 140">
            <a:extLst>
              <a:ext uri="{FF2B5EF4-FFF2-40B4-BE49-F238E27FC236}">
                <a16:creationId xmlns:a16="http://schemas.microsoft.com/office/drawing/2014/main" id="{B84BB6F5-8C1E-04C3-FB2D-348CB49609AB}"/>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8029" name="Text Box 141">
            <a:extLst>
              <a:ext uri="{FF2B5EF4-FFF2-40B4-BE49-F238E27FC236}">
                <a16:creationId xmlns:a16="http://schemas.microsoft.com/office/drawing/2014/main" id="{155E561B-22B9-725C-6879-4512E73BBACE}"/>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8030" name="Text Box 142">
            <a:extLst>
              <a:ext uri="{FF2B5EF4-FFF2-40B4-BE49-F238E27FC236}">
                <a16:creationId xmlns:a16="http://schemas.microsoft.com/office/drawing/2014/main" id="{511B8067-85D5-80FE-E593-297D3A147595}"/>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8031" name="Text Box 143">
            <a:extLst>
              <a:ext uri="{FF2B5EF4-FFF2-40B4-BE49-F238E27FC236}">
                <a16:creationId xmlns:a16="http://schemas.microsoft.com/office/drawing/2014/main" id="{6B15F42B-AF20-681D-58F9-F3201CFC631B}"/>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8032" name="Text Box 144">
            <a:extLst>
              <a:ext uri="{FF2B5EF4-FFF2-40B4-BE49-F238E27FC236}">
                <a16:creationId xmlns:a16="http://schemas.microsoft.com/office/drawing/2014/main" id="{9865F1F6-4ACD-C92D-2303-91B526D1462A}"/>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8033" name="Text Box 145">
            <a:extLst>
              <a:ext uri="{FF2B5EF4-FFF2-40B4-BE49-F238E27FC236}">
                <a16:creationId xmlns:a16="http://schemas.microsoft.com/office/drawing/2014/main" id="{38044325-368E-45A1-81EF-3262990E8E9D}"/>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8034" name="Text Box 146">
            <a:extLst>
              <a:ext uri="{FF2B5EF4-FFF2-40B4-BE49-F238E27FC236}">
                <a16:creationId xmlns:a16="http://schemas.microsoft.com/office/drawing/2014/main" id="{49272096-EB4A-26DC-6152-52ECA3C00EB6}"/>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8035" name="Text Box 147">
            <a:extLst>
              <a:ext uri="{FF2B5EF4-FFF2-40B4-BE49-F238E27FC236}">
                <a16:creationId xmlns:a16="http://schemas.microsoft.com/office/drawing/2014/main" id="{B4DF8A85-92D4-231D-0B48-F6F80C8FB74E}"/>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8036" name="Text Box 149">
            <a:extLst>
              <a:ext uri="{FF2B5EF4-FFF2-40B4-BE49-F238E27FC236}">
                <a16:creationId xmlns:a16="http://schemas.microsoft.com/office/drawing/2014/main" id="{7F714F28-706E-C78B-D597-1B03F1278751}"/>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38037" name="Text Box 150">
            <a:extLst>
              <a:ext uri="{FF2B5EF4-FFF2-40B4-BE49-F238E27FC236}">
                <a16:creationId xmlns:a16="http://schemas.microsoft.com/office/drawing/2014/main" id="{070656BF-358F-47FF-EA4B-197AA8F0DF17}"/>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8038" name="Text Box 151">
            <a:extLst>
              <a:ext uri="{FF2B5EF4-FFF2-40B4-BE49-F238E27FC236}">
                <a16:creationId xmlns:a16="http://schemas.microsoft.com/office/drawing/2014/main" id="{9B36B639-D82E-A56A-1C8E-6EE2BE5241CE}"/>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8039" name="Text Box 152">
            <a:extLst>
              <a:ext uri="{FF2B5EF4-FFF2-40B4-BE49-F238E27FC236}">
                <a16:creationId xmlns:a16="http://schemas.microsoft.com/office/drawing/2014/main" id="{519BF0B6-4C08-F9C8-8F15-1BDCC899C2E6}"/>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38040" name="Text Box 153">
            <a:extLst>
              <a:ext uri="{FF2B5EF4-FFF2-40B4-BE49-F238E27FC236}">
                <a16:creationId xmlns:a16="http://schemas.microsoft.com/office/drawing/2014/main" id="{7F5EB9ED-1FF9-4954-6089-F7E411EDAD21}"/>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8041" name="Text Box 158">
            <a:extLst>
              <a:ext uri="{FF2B5EF4-FFF2-40B4-BE49-F238E27FC236}">
                <a16:creationId xmlns:a16="http://schemas.microsoft.com/office/drawing/2014/main" id="{A5159712-31F8-2D42-13C0-CB91750D698B}"/>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2" name="Slide Number Placeholder 1">
            <a:extLst>
              <a:ext uri="{FF2B5EF4-FFF2-40B4-BE49-F238E27FC236}">
                <a16:creationId xmlns:a16="http://schemas.microsoft.com/office/drawing/2014/main" id="{62E3F7BC-D823-CCE3-0262-57C04072CE1E}"/>
              </a:ext>
            </a:extLst>
          </p:cNvPr>
          <p:cNvSpPr>
            <a:spLocks noGrp="1"/>
          </p:cNvSpPr>
          <p:nvPr>
            <p:ph type="sldNum" sz="quarter" idx="12"/>
          </p:nvPr>
        </p:nvSpPr>
        <p:spPr/>
        <p:txBody>
          <a:bodyPr/>
          <a:lstStyle/>
          <a:p>
            <a:fld id="{38A5D10B-4D41-4D5F-BDAA-4128BEDC676C}" type="slidenum">
              <a:rPr lang="en-US" altLang="en-US" smtClean="0"/>
              <a:pPr/>
              <a:t>58</a:t>
            </a:fld>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037BD2-8162-B88A-E43D-F63B894884AA}"/>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8915" name="Rectangle 3">
            <a:extLst>
              <a:ext uri="{FF2B5EF4-FFF2-40B4-BE49-F238E27FC236}">
                <a16:creationId xmlns:a16="http://schemas.microsoft.com/office/drawing/2014/main" id="{3D8A01F6-FB50-DB5E-F243-8BC38505272E}"/>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6" name="Rectangle 4">
            <a:extLst>
              <a:ext uri="{FF2B5EF4-FFF2-40B4-BE49-F238E27FC236}">
                <a16:creationId xmlns:a16="http://schemas.microsoft.com/office/drawing/2014/main" id="{B2127A7E-0737-8E96-C9E7-53114977B638}"/>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7" name="Rectangle 5">
            <a:extLst>
              <a:ext uri="{FF2B5EF4-FFF2-40B4-BE49-F238E27FC236}">
                <a16:creationId xmlns:a16="http://schemas.microsoft.com/office/drawing/2014/main" id="{40D31BAC-F84B-DEE0-C855-304E9A894FE6}"/>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8" name="Rectangle 6">
            <a:extLst>
              <a:ext uri="{FF2B5EF4-FFF2-40B4-BE49-F238E27FC236}">
                <a16:creationId xmlns:a16="http://schemas.microsoft.com/office/drawing/2014/main" id="{69FD8A44-6961-0352-1A0C-FB8210517C6E}"/>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9" name="Rectangle 7">
            <a:extLst>
              <a:ext uri="{FF2B5EF4-FFF2-40B4-BE49-F238E27FC236}">
                <a16:creationId xmlns:a16="http://schemas.microsoft.com/office/drawing/2014/main" id="{107E3F15-D6BC-DDA8-6BE0-AEDD4830AF30}"/>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0" name="Rectangle 8">
            <a:extLst>
              <a:ext uri="{FF2B5EF4-FFF2-40B4-BE49-F238E27FC236}">
                <a16:creationId xmlns:a16="http://schemas.microsoft.com/office/drawing/2014/main" id="{CE0121E6-52D0-5A38-F182-85A60D868658}"/>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1" name="Rectangle 9">
            <a:extLst>
              <a:ext uri="{FF2B5EF4-FFF2-40B4-BE49-F238E27FC236}">
                <a16:creationId xmlns:a16="http://schemas.microsoft.com/office/drawing/2014/main" id="{644976A5-6F8A-DDB7-B125-57AF8467A04A}"/>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2" name="Rectangle 10">
            <a:extLst>
              <a:ext uri="{FF2B5EF4-FFF2-40B4-BE49-F238E27FC236}">
                <a16:creationId xmlns:a16="http://schemas.microsoft.com/office/drawing/2014/main" id="{7C008BFD-12A4-01EB-DD8C-843029783923}"/>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3" name="Rectangle 11">
            <a:extLst>
              <a:ext uri="{FF2B5EF4-FFF2-40B4-BE49-F238E27FC236}">
                <a16:creationId xmlns:a16="http://schemas.microsoft.com/office/drawing/2014/main" id="{36A9B33E-034C-0D34-6F83-40FA63706606}"/>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4" name="Rectangle 12">
            <a:extLst>
              <a:ext uri="{FF2B5EF4-FFF2-40B4-BE49-F238E27FC236}">
                <a16:creationId xmlns:a16="http://schemas.microsoft.com/office/drawing/2014/main" id="{AB4CD77D-CB1D-5A09-6CE0-E628741CA421}"/>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5" name="Rectangle 13">
            <a:extLst>
              <a:ext uri="{FF2B5EF4-FFF2-40B4-BE49-F238E27FC236}">
                <a16:creationId xmlns:a16="http://schemas.microsoft.com/office/drawing/2014/main" id="{B9669033-9F3F-DA23-0B4E-1D9A40676F5D}"/>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6" name="Rectangle 14">
            <a:extLst>
              <a:ext uri="{FF2B5EF4-FFF2-40B4-BE49-F238E27FC236}">
                <a16:creationId xmlns:a16="http://schemas.microsoft.com/office/drawing/2014/main" id="{2451E1A8-3FCA-0E2B-1899-F11BAB2AC3B7}"/>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7" name="Rectangle 15">
            <a:extLst>
              <a:ext uri="{FF2B5EF4-FFF2-40B4-BE49-F238E27FC236}">
                <a16:creationId xmlns:a16="http://schemas.microsoft.com/office/drawing/2014/main" id="{147E341D-CB68-F197-D1BD-BDD516C84E84}"/>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8" name="Rectangle 16">
            <a:extLst>
              <a:ext uri="{FF2B5EF4-FFF2-40B4-BE49-F238E27FC236}">
                <a16:creationId xmlns:a16="http://schemas.microsoft.com/office/drawing/2014/main" id="{D418E3FB-C772-DF8D-58F6-4923DB6BFF27}"/>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29" name="Rectangle 17">
            <a:extLst>
              <a:ext uri="{FF2B5EF4-FFF2-40B4-BE49-F238E27FC236}">
                <a16:creationId xmlns:a16="http://schemas.microsoft.com/office/drawing/2014/main" id="{27D95D9A-55AA-D755-465D-0025CC4A3E98}"/>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0" name="Rectangle 18">
            <a:extLst>
              <a:ext uri="{FF2B5EF4-FFF2-40B4-BE49-F238E27FC236}">
                <a16:creationId xmlns:a16="http://schemas.microsoft.com/office/drawing/2014/main" id="{10A5D9A1-8FCC-D385-DA44-5293FAAD7075}"/>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1" name="Rectangle 19">
            <a:extLst>
              <a:ext uri="{FF2B5EF4-FFF2-40B4-BE49-F238E27FC236}">
                <a16:creationId xmlns:a16="http://schemas.microsoft.com/office/drawing/2014/main" id="{AF484BB7-FD97-0BE5-E840-56AB75FD2667}"/>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2" name="Rectangle 20">
            <a:extLst>
              <a:ext uri="{FF2B5EF4-FFF2-40B4-BE49-F238E27FC236}">
                <a16:creationId xmlns:a16="http://schemas.microsoft.com/office/drawing/2014/main" id="{478F39BF-D3E3-EE20-9A65-3406AFA7E3D4}"/>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3" name="Rectangle 21">
            <a:extLst>
              <a:ext uri="{FF2B5EF4-FFF2-40B4-BE49-F238E27FC236}">
                <a16:creationId xmlns:a16="http://schemas.microsoft.com/office/drawing/2014/main" id="{CF5258A8-5867-16CF-5895-46FF5C2B72BD}"/>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4" name="Rectangle 22">
            <a:extLst>
              <a:ext uri="{FF2B5EF4-FFF2-40B4-BE49-F238E27FC236}">
                <a16:creationId xmlns:a16="http://schemas.microsoft.com/office/drawing/2014/main" id="{7F9DF2D5-47EB-8C37-1D58-B90507443ADB}"/>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5" name="Rectangle 23">
            <a:extLst>
              <a:ext uri="{FF2B5EF4-FFF2-40B4-BE49-F238E27FC236}">
                <a16:creationId xmlns:a16="http://schemas.microsoft.com/office/drawing/2014/main" id="{FF238BC1-D45C-D23C-3980-508FCE0669E7}"/>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6" name="Rectangle 24">
            <a:extLst>
              <a:ext uri="{FF2B5EF4-FFF2-40B4-BE49-F238E27FC236}">
                <a16:creationId xmlns:a16="http://schemas.microsoft.com/office/drawing/2014/main" id="{197AB25F-B65F-4A36-9925-2171D5B40640}"/>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7" name="Rectangle 25">
            <a:extLst>
              <a:ext uri="{FF2B5EF4-FFF2-40B4-BE49-F238E27FC236}">
                <a16:creationId xmlns:a16="http://schemas.microsoft.com/office/drawing/2014/main" id="{2C4B54EE-C9F9-AEA3-CD4C-FA9906E31D01}"/>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8" name="Rectangle 26">
            <a:extLst>
              <a:ext uri="{FF2B5EF4-FFF2-40B4-BE49-F238E27FC236}">
                <a16:creationId xmlns:a16="http://schemas.microsoft.com/office/drawing/2014/main" id="{DF7A1F80-AEE6-4CC1-5B92-A5A3044EE23B}"/>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9" name="Rectangle 27">
            <a:extLst>
              <a:ext uri="{FF2B5EF4-FFF2-40B4-BE49-F238E27FC236}">
                <a16:creationId xmlns:a16="http://schemas.microsoft.com/office/drawing/2014/main" id="{A0828783-EB11-D825-FB3E-C4481889FEBD}"/>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0" name="Rectangle 28">
            <a:extLst>
              <a:ext uri="{FF2B5EF4-FFF2-40B4-BE49-F238E27FC236}">
                <a16:creationId xmlns:a16="http://schemas.microsoft.com/office/drawing/2014/main" id="{B3C040C7-07A1-F772-1A4E-83F34705C5D2}"/>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1" name="Rectangle 29">
            <a:extLst>
              <a:ext uri="{FF2B5EF4-FFF2-40B4-BE49-F238E27FC236}">
                <a16:creationId xmlns:a16="http://schemas.microsoft.com/office/drawing/2014/main" id="{9BED459C-A0B4-CBE2-7DA5-597FD30C5136}"/>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2" name="Rectangle 30">
            <a:extLst>
              <a:ext uri="{FF2B5EF4-FFF2-40B4-BE49-F238E27FC236}">
                <a16:creationId xmlns:a16="http://schemas.microsoft.com/office/drawing/2014/main" id="{62784884-6B76-43F6-16BC-A157EFF41361}"/>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3" name="Rectangle 31">
            <a:extLst>
              <a:ext uri="{FF2B5EF4-FFF2-40B4-BE49-F238E27FC236}">
                <a16:creationId xmlns:a16="http://schemas.microsoft.com/office/drawing/2014/main" id="{4FFB912E-E092-B462-03E0-578AF977E021}"/>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4" name="Rectangle 32">
            <a:extLst>
              <a:ext uri="{FF2B5EF4-FFF2-40B4-BE49-F238E27FC236}">
                <a16:creationId xmlns:a16="http://schemas.microsoft.com/office/drawing/2014/main" id="{180F8AC9-B8A7-DF83-4F79-415979230A69}"/>
              </a:ext>
            </a:extLst>
          </p:cNvPr>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5" name="Rectangle 33">
            <a:extLst>
              <a:ext uri="{FF2B5EF4-FFF2-40B4-BE49-F238E27FC236}">
                <a16:creationId xmlns:a16="http://schemas.microsoft.com/office/drawing/2014/main" id="{92F11918-E21C-D683-74FC-AD170A6D88E7}"/>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6" name="Rectangle 34">
            <a:extLst>
              <a:ext uri="{FF2B5EF4-FFF2-40B4-BE49-F238E27FC236}">
                <a16:creationId xmlns:a16="http://schemas.microsoft.com/office/drawing/2014/main" id="{FD5780A3-AE80-2077-E8FF-DE283B021122}"/>
              </a:ext>
            </a:extLst>
          </p:cNvPr>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7" name="Rectangle 35">
            <a:extLst>
              <a:ext uri="{FF2B5EF4-FFF2-40B4-BE49-F238E27FC236}">
                <a16:creationId xmlns:a16="http://schemas.microsoft.com/office/drawing/2014/main" id="{2FC405BA-6509-18EA-F0E5-6E96A794E885}"/>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8" name="Rectangle 36">
            <a:extLst>
              <a:ext uri="{FF2B5EF4-FFF2-40B4-BE49-F238E27FC236}">
                <a16:creationId xmlns:a16="http://schemas.microsoft.com/office/drawing/2014/main" id="{76CC1649-DE2B-3962-0E06-B0ABDA4BB99F}"/>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49" name="Rectangle 37">
            <a:extLst>
              <a:ext uri="{FF2B5EF4-FFF2-40B4-BE49-F238E27FC236}">
                <a16:creationId xmlns:a16="http://schemas.microsoft.com/office/drawing/2014/main" id="{846882A6-054F-4149-EE13-32C9014C6878}"/>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0" name="Rectangle 38">
            <a:extLst>
              <a:ext uri="{FF2B5EF4-FFF2-40B4-BE49-F238E27FC236}">
                <a16:creationId xmlns:a16="http://schemas.microsoft.com/office/drawing/2014/main" id="{B06E5C45-709D-027B-8B88-3296A2EA85C1}"/>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1" name="Rectangle 39">
            <a:extLst>
              <a:ext uri="{FF2B5EF4-FFF2-40B4-BE49-F238E27FC236}">
                <a16:creationId xmlns:a16="http://schemas.microsoft.com/office/drawing/2014/main" id="{2C79142A-BECC-23C0-856D-7E8095B0F8B3}"/>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2" name="Rectangle 40">
            <a:extLst>
              <a:ext uri="{FF2B5EF4-FFF2-40B4-BE49-F238E27FC236}">
                <a16:creationId xmlns:a16="http://schemas.microsoft.com/office/drawing/2014/main" id="{F7BCFCA8-5E97-B5C1-21AB-95CE7706562C}"/>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3" name="Rectangle 41">
            <a:extLst>
              <a:ext uri="{FF2B5EF4-FFF2-40B4-BE49-F238E27FC236}">
                <a16:creationId xmlns:a16="http://schemas.microsoft.com/office/drawing/2014/main" id="{380C5D27-A879-48D9-E4F5-ECE7F2504CE0}"/>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4" name="Rectangle 42">
            <a:extLst>
              <a:ext uri="{FF2B5EF4-FFF2-40B4-BE49-F238E27FC236}">
                <a16:creationId xmlns:a16="http://schemas.microsoft.com/office/drawing/2014/main" id="{378CB193-479B-5FB2-1794-F7A3CDDA1233}"/>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5" name="Rectangle 43">
            <a:extLst>
              <a:ext uri="{FF2B5EF4-FFF2-40B4-BE49-F238E27FC236}">
                <a16:creationId xmlns:a16="http://schemas.microsoft.com/office/drawing/2014/main" id="{08C6BFA7-6F05-6720-E278-5E9F529F5CB9}"/>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6" name="Rectangle 44">
            <a:extLst>
              <a:ext uri="{FF2B5EF4-FFF2-40B4-BE49-F238E27FC236}">
                <a16:creationId xmlns:a16="http://schemas.microsoft.com/office/drawing/2014/main" id="{2FC90C32-1713-D74E-EEBB-AA5FCA3EEBB5}"/>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7" name="Rectangle 45">
            <a:extLst>
              <a:ext uri="{FF2B5EF4-FFF2-40B4-BE49-F238E27FC236}">
                <a16:creationId xmlns:a16="http://schemas.microsoft.com/office/drawing/2014/main" id="{5208602C-DB5D-97DB-B1FD-0C071AD6579E}"/>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8" name="Rectangle 46">
            <a:extLst>
              <a:ext uri="{FF2B5EF4-FFF2-40B4-BE49-F238E27FC236}">
                <a16:creationId xmlns:a16="http://schemas.microsoft.com/office/drawing/2014/main" id="{5BF16291-487C-BAA9-341A-6DC6E358EDDC}"/>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59" name="Rectangle 47">
            <a:extLst>
              <a:ext uri="{FF2B5EF4-FFF2-40B4-BE49-F238E27FC236}">
                <a16:creationId xmlns:a16="http://schemas.microsoft.com/office/drawing/2014/main" id="{E10C5653-7E59-1249-DA66-6C5F13692982}"/>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0" name="Rectangle 48">
            <a:extLst>
              <a:ext uri="{FF2B5EF4-FFF2-40B4-BE49-F238E27FC236}">
                <a16:creationId xmlns:a16="http://schemas.microsoft.com/office/drawing/2014/main" id="{EF6CDBA7-67A1-B15C-F62C-37880C160EBB}"/>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1" name="Rectangle 49">
            <a:extLst>
              <a:ext uri="{FF2B5EF4-FFF2-40B4-BE49-F238E27FC236}">
                <a16:creationId xmlns:a16="http://schemas.microsoft.com/office/drawing/2014/main" id="{F32F7AE1-B12D-3E35-D871-FDC3F70E8E1C}"/>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2" name="Rectangle 50">
            <a:extLst>
              <a:ext uri="{FF2B5EF4-FFF2-40B4-BE49-F238E27FC236}">
                <a16:creationId xmlns:a16="http://schemas.microsoft.com/office/drawing/2014/main" id="{235620ED-E370-D576-45D6-661F916F4290}"/>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3" name="Rectangle 51">
            <a:extLst>
              <a:ext uri="{FF2B5EF4-FFF2-40B4-BE49-F238E27FC236}">
                <a16:creationId xmlns:a16="http://schemas.microsoft.com/office/drawing/2014/main" id="{2F29D006-1427-B4FA-524C-4E36A18E8273}"/>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4" name="Rectangle 52">
            <a:extLst>
              <a:ext uri="{FF2B5EF4-FFF2-40B4-BE49-F238E27FC236}">
                <a16:creationId xmlns:a16="http://schemas.microsoft.com/office/drawing/2014/main" id="{45186616-02A9-2C3E-A3AD-9501C4B39A11}"/>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5" name="Rectangle 53">
            <a:extLst>
              <a:ext uri="{FF2B5EF4-FFF2-40B4-BE49-F238E27FC236}">
                <a16:creationId xmlns:a16="http://schemas.microsoft.com/office/drawing/2014/main" id="{4F77992B-FB5B-31E7-F309-9829A6FBC975}"/>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6" name="Rectangle 54">
            <a:extLst>
              <a:ext uri="{FF2B5EF4-FFF2-40B4-BE49-F238E27FC236}">
                <a16:creationId xmlns:a16="http://schemas.microsoft.com/office/drawing/2014/main" id="{B467F4F9-F7A6-223C-F2AD-6E18C891919D}"/>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7" name="Rectangle 55">
            <a:extLst>
              <a:ext uri="{FF2B5EF4-FFF2-40B4-BE49-F238E27FC236}">
                <a16:creationId xmlns:a16="http://schemas.microsoft.com/office/drawing/2014/main" id="{8605C5EA-428D-A6D0-3F29-A5A3FD212B33}"/>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8" name="Rectangle 56">
            <a:extLst>
              <a:ext uri="{FF2B5EF4-FFF2-40B4-BE49-F238E27FC236}">
                <a16:creationId xmlns:a16="http://schemas.microsoft.com/office/drawing/2014/main" id="{A0F262CC-3347-58A9-12A1-787F3DF7F85B}"/>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69" name="Rectangle 57">
            <a:extLst>
              <a:ext uri="{FF2B5EF4-FFF2-40B4-BE49-F238E27FC236}">
                <a16:creationId xmlns:a16="http://schemas.microsoft.com/office/drawing/2014/main" id="{6477DAD4-AF91-2E10-CDF2-77FC5F754AE9}"/>
              </a:ext>
            </a:extLst>
          </p:cNvPr>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70" name="Line 58">
            <a:extLst>
              <a:ext uri="{FF2B5EF4-FFF2-40B4-BE49-F238E27FC236}">
                <a16:creationId xmlns:a16="http://schemas.microsoft.com/office/drawing/2014/main" id="{DEF1C66B-147C-9CCB-7B46-F94E1F3A7345}"/>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71" name="Line 59">
            <a:extLst>
              <a:ext uri="{FF2B5EF4-FFF2-40B4-BE49-F238E27FC236}">
                <a16:creationId xmlns:a16="http://schemas.microsoft.com/office/drawing/2014/main" id="{EAB79C6F-AE78-9491-4C92-D32831BCE180}"/>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72" name="Line 60">
            <a:extLst>
              <a:ext uri="{FF2B5EF4-FFF2-40B4-BE49-F238E27FC236}">
                <a16:creationId xmlns:a16="http://schemas.microsoft.com/office/drawing/2014/main" id="{9B42ABD1-BDB6-4C58-0B51-01C6EF020291}"/>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73" name="Line 61">
            <a:extLst>
              <a:ext uri="{FF2B5EF4-FFF2-40B4-BE49-F238E27FC236}">
                <a16:creationId xmlns:a16="http://schemas.microsoft.com/office/drawing/2014/main" id="{4A015E90-BBE7-4B3B-913D-DF7E00ED5575}"/>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74" name="Line 62">
            <a:extLst>
              <a:ext uri="{FF2B5EF4-FFF2-40B4-BE49-F238E27FC236}">
                <a16:creationId xmlns:a16="http://schemas.microsoft.com/office/drawing/2014/main" id="{31E1D545-67E4-7599-FD10-DA06AE36B637}"/>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75" name="Line 63">
            <a:extLst>
              <a:ext uri="{FF2B5EF4-FFF2-40B4-BE49-F238E27FC236}">
                <a16:creationId xmlns:a16="http://schemas.microsoft.com/office/drawing/2014/main" id="{64DF3A44-AC00-D279-7B14-D2DF2432195B}"/>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76" name="Line 64">
            <a:extLst>
              <a:ext uri="{FF2B5EF4-FFF2-40B4-BE49-F238E27FC236}">
                <a16:creationId xmlns:a16="http://schemas.microsoft.com/office/drawing/2014/main" id="{5766AE66-F466-4857-4702-9F3BBCF05111}"/>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77" name="Line 65">
            <a:extLst>
              <a:ext uri="{FF2B5EF4-FFF2-40B4-BE49-F238E27FC236}">
                <a16:creationId xmlns:a16="http://schemas.microsoft.com/office/drawing/2014/main" id="{4C0DD12C-ADDF-BC4B-EC96-607B09B28F23}"/>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78" name="Line 66">
            <a:extLst>
              <a:ext uri="{FF2B5EF4-FFF2-40B4-BE49-F238E27FC236}">
                <a16:creationId xmlns:a16="http://schemas.microsoft.com/office/drawing/2014/main" id="{538B8BFB-1603-5C35-8672-CE9B58FA19F9}"/>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79" name="Line 67">
            <a:extLst>
              <a:ext uri="{FF2B5EF4-FFF2-40B4-BE49-F238E27FC236}">
                <a16:creationId xmlns:a16="http://schemas.microsoft.com/office/drawing/2014/main" id="{F87CED72-A38A-29D8-9D23-3E60B6E11B95}"/>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0" name="Line 68">
            <a:extLst>
              <a:ext uri="{FF2B5EF4-FFF2-40B4-BE49-F238E27FC236}">
                <a16:creationId xmlns:a16="http://schemas.microsoft.com/office/drawing/2014/main" id="{60A0D52F-C473-FACC-0FBC-CA5E6B9B3A21}"/>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1" name="Line 69">
            <a:extLst>
              <a:ext uri="{FF2B5EF4-FFF2-40B4-BE49-F238E27FC236}">
                <a16:creationId xmlns:a16="http://schemas.microsoft.com/office/drawing/2014/main" id="{3F533D1F-2E96-DB8A-58E8-371C5B0B8596}"/>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2" name="Line 70">
            <a:extLst>
              <a:ext uri="{FF2B5EF4-FFF2-40B4-BE49-F238E27FC236}">
                <a16:creationId xmlns:a16="http://schemas.microsoft.com/office/drawing/2014/main" id="{A4DD4FB4-55D0-779A-A09A-F959DD7D9E77}"/>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3" name="Line 71">
            <a:extLst>
              <a:ext uri="{FF2B5EF4-FFF2-40B4-BE49-F238E27FC236}">
                <a16:creationId xmlns:a16="http://schemas.microsoft.com/office/drawing/2014/main" id="{6D26B937-AE5A-FC32-42A0-EF5E4FF809B0}"/>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4" name="Line 72">
            <a:extLst>
              <a:ext uri="{FF2B5EF4-FFF2-40B4-BE49-F238E27FC236}">
                <a16:creationId xmlns:a16="http://schemas.microsoft.com/office/drawing/2014/main" id="{0A80CCD1-1F2E-9CD5-8E21-FBC06C167A7B}"/>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5" name="Line 73">
            <a:extLst>
              <a:ext uri="{FF2B5EF4-FFF2-40B4-BE49-F238E27FC236}">
                <a16:creationId xmlns:a16="http://schemas.microsoft.com/office/drawing/2014/main" id="{540C0C94-C860-5B9A-4A22-AA3B9A844D2C}"/>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6" name="Line 74">
            <a:extLst>
              <a:ext uri="{FF2B5EF4-FFF2-40B4-BE49-F238E27FC236}">
                <a16:creationId xmlns:a16="http://schemas.microsoft.com/office/drawing/2014/main" id="{18755E2B-5BE6-9BDB-6C99-6A2CE6FB67D8}"/>
              </a:ext>
            </a:extLst>
          </p:cNvPr>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7" name="Line 75">
            <a:extLst>
              <a:ext uri="{FF2B5EF4-FFF2-40B4-BE49-F238E27FC236}">
                <a16:creationId xmlns:a16="http://schemas.microsoft.com/office/drawing/2014/main" id="{05F62263-E24A-BB73-208C-F5D766B634DB}"/>
              </a:ext>
            </a:extLst>
          </p:cNvPr>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8" name="Line 76">
            <a:extLst>
              <a:ext uri="{FF2B5EF4-FFF2-40B4-BE49-F238E27FC236}">
                <a16:creationId xmlns:a16="http://schemas.microsoft.com/office/drawing/2014/main" id="{AB457AB6-C7E2-4AFA-B66C-359290716CFE}"/>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89" name="Line 77">
            <a:extLst>
              <a:ext uri="{FF2B5EF4-FFF2-40B4-BE49-F238E27FC236}">
                <a16:creationId xmlns:a16="http://schemas.microsoft.com/office/drawing/2014/main" id="{A6FDDBE3-EC17-CE13-A85F-4A804E62AB82}"/>
              </a:ext>
            </a:extLst>
          </p:cNvPr>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0" name="Line 78">
            <a:extLst>
              <a:ext uri="{FF2B5EF4-FFF2-40B4-BE49-F238E27FC236}">
                <a16:creationId xmlns:a16="http://schemas.microsoft.com/office/drawing/2014/main" id="{E7454E84-BB05-D744-2CDC-4ACE585FDAEE}"/>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1" name="Line 79">
            <a:extLst>
              <a:ext uri="{FF2B5EF4-FFF2-40B4-BE49-F238E27FC236}">
                <a16:creationId xmlns:a16="http://schemas.microsoft.com/office/drawing/2014/main" id="{5D935FB2-02C7-7C33-27D8-B0D84CFB07B2}"/>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2" name="Line 80">
            <a:extLst>
              <a:ext uri="{FF2B5EF4-FFF2-40B4-BE49-F238E27FC236}">
                <a16:creationId xmlns:a16="http://schemas.microsoft.com/office/drawing/2014/main" id="{C0B08BD9-9955-6FFE-586A-2B51B4F31797}"/>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3" name="Line 81">
            <a:extLst>
              <a:ext uri="{FF2B5EF4-FFF2-40B4-BE49-F238E27FC236}">
                <a16:creationId xmlns:a16="http://schemas.microsoft.com/office/drawing/2014/main" id="{34DBDA39-7D73-3F43-7376-FE65DD904608}"/>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4" name="Line 82">
            <a:extLst>
              <a:ext uri="{FF2B5EF4-FFF2-40B4-BE49-F238E27FC236}">
                <a16:creationId xmlns:a16="http://schemas.microsoft.com/office/drawing/2014/main" id="{F149B276-1FBB-7523-88C2-9409A2645C7B}"/>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5" name="Line 83">
            <a:extLst>
              <a:ext uri="{FF2B5EF4-FFF2-40B4-BE49-F238E27FC236}">
                <a16:creationId xmlns:a16="http://schemas.microsoft.com/office/drawing/2014/main" id="{B9F544EF-9AD2-F9EB-EEA9-DBAE0C60C216}"/>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6" name="Line 84">
            <a:extLst>
              <a:ext uri="{FF2B5EF4-FFF2-40B4-BE49-F238E27FC236}">
                <a16:creationId xmlns:a16="http://schemas.microsoft.com/office/drawing/2014/main" id="{6D28DF58-5480-8359-6025-41AD2B6A7D55}"/>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7" name="Line 85">
            <a:extLst>
              <a:ext uri="{FF2B5EF4-FFF2-40B4-BE49-F238E27FC236}">
                <a16:creationId xmlns:a16="http://schemas.microsoft.com/office/drawing/2014/main" id="{D9FA3F68-7AB3-A36B-0617-C5B89A09EA1A}"/>
              </a:ext>
            </a:extLst>
          </p:cNvPr>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8" name="Line 86">
            <a:extLst>
              <a:ext uri="{FF2B5EF4-FFF2-40B4-BE49-F238E27FC236}">
                <a16:creationId xmlns:a16="http://schemas.microsoft.com/office/drawing/2014/main" id="{8FE5D9AD-5110-6134-7579-4EBD0B61437A}"/>
              </a:ext>
            </a:extLst>
          </p:cNvPr>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99" name="Line 87">
            <a:extLst>
              <a:ext uri="{FF2B5EF4-FFF2-40B4-BE49-F238E27FC236}">
                <a16:creationId xmlns:a16="http://schemas.microsoft.com/office/drawing/2014/main" id="{936A409B-184D-FD3F-8CF5-82AAA7C814E7}"/>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0" name="Line 88">
            <a:extLst>
              <a:ext uri="{FF2B5EF4-FFF2-40B4-BE49-F238E27FC236}">
                <a16:creationId xmlns:a16="http://schemas.microsoft.com/office/drawing/2014/main" id="{8E7921DD-A5BB-C1F4-1A71-154D61476476}"/>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1" name="Line 89">
            <a:extLst>
              <a:ext uri="{FF2B5EF4-FFF2-40B4-BE49-F238E27FC236}">
                <a16:creationId xmlns:a16="http://schemas.microsoft.com/office/drawing/2014/main" id="{ABF11446-C0DC-DA12-04E4-8A88F4EEB91D}"/>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2" name="Line 90">
            <a:extLst>
              <a:ext uri="{FF2B5EF4-FFF2-40B4-BE49-F238E27FC236}">
                <a16:creationId xmlns:a16="http://schemas.microsoft.com/office/drawing/2014/main" id="{2C61882E-7A4F-E457-C66E-2DD3F01F6064}"/>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3" name="Line 91">
            <a:extLst>
              <a:ext uri="{FF2B5EF4-FFF2-40B4-BE49-F238E27FC236}">
                <a16:creationId xmlns:a16="http://schemas.microsoft.com/office/drawing/2014/main" id="{AB952D06-D8DE-63AD-69DC-A68B9FA2466A}"/>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4" name="Line 92">
            <a:extLst>
              <a:ext uri="{FF2B5EF4-FFF2-40B4-BE49-F238E27FC236}">
                <a16:creationId xmlns:a16="http://schemas.microsoft.com/office/drawing/2014/main" id="{C2F75C5B-F633-99EB-8558-20131A95D0AA}"/>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5" name="Line 93">
            <a:extLst>
              <a:ext uri="{FF2B5EF4-FFF2-40B4-BE49-F238E27FC236}">
                <a16:creationId xmlns:a16="http://schemas.microsoft.com/office/drawing/2014/main" id="{67790671-50D3-7431-B872-57EDF2829644}"/>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6" name="Line 94">
            <a:extLst>
              <a:ext uri="{FF2B5EF4-FFF2-40B4-BE49-F238E27FC236}">
                <a16:creationId xmlns:a16="http://schemas.microsoft.com/office/drawing/2014/main" id="{129AF90A-A98C-2029-24D9-9053B24759F4}"/>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7" name="Line 95">
            <a:extLst>
              <a:ext uri="{FF2B5EF4-FFF2-40B4-BE49-F238E27FC236}">
                <a16:creationId xmlns:a16="http://schemas.microsoft.com/office/drawing/2014/main" id="{F8AE8ADA-3456-F1AE-0D35-33C8762A8342}"/>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8" name="Line 96">
            <a:extLst>
              <a:ext uri="{FF2B5EF4-FFF2-40B4-BE49-F238E27FC236}">
                <a16:creationId xmlns:a16="http://schemas.microsoft.com/office/drawing/2014/main" id="{DDD7D918-3F18-FAB6-FFEE-5555B953205E}"/>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09" name="Line 97">
            <a:extLst>
              <a:ext uri="{FF2B5EF4-FFF2-40B4-BE49-F238E27FC236}">
                <a16:creationId xmlns:a16="http://schemas.microsoft.com/office/drawing/2014/main" id="{88230B7F-37E3-79C1-82CA-70AB3E6F8FA4}"/>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10" name="Line 98">
            <a:extLst>
              <a:ext uri="{FF2B5EF4-FFF2-40B4-BE49-F238E27FC236}">
                <a16:creationId xmlns:a16="http://schemas.microsoft.com/office/drawing/2014/main" id="{C3D7458C-EB3D-335D-CDF1-9CDC12D549B8}"/>
              </a:ext>
            </a:extLst>
          </p:cNvPr>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11" name="Line 99">
            <a:extLst>
              <a:ext uri="{FF2B5EF4-FFF2-40B4-BE49-F238E27FC236}">
                <a16:creationId xmlns:a16="http://schemas.microsoft.com/office/drawing/2014/main" id="{DC39764D-D4CD-7D8D-08B7-84C0C3411FCE}"/>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12" name="Line 100">
            <a:extLst>
              <a:ext uri="{FF2B5EF4-FFF2-40B4-BE49-F238E27FC236}">
                <a16:creationId xmlns:a16="http://schemas.microsoft.com/office/drawing/2014/main" id="{82199BFB-59B5-627C-9BC1-14D3250A1810}"/>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13" name="Line 101">
            <a:extLst>
              <a:ext uri="{FF2B5EF4-FFF2-40B4-BE49-F238E27FC236}">
                <a16:creationId xmlns:a16="http://schemas.microsoft.com/office/drawing/2014/main" id="{C2153E5E-2A9D-A435-B475-6E67EBE1D895}"/>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14" name="Line 102">
            <a:extLst>
              <a:ext uri="{FF2B5EF4-FFF2-40B4-BE49-F238E27FC236}">
                <a16:creationId xmlns:a16="http://schemas.microsoft.com/office/drawing/2014/main" id="{62EAFDEC-22D1-A542-F517-B4C55C3135A4}"/>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15" name="Line 103">
            <a:extLst>
              <a:ext uri="{FF2B5EF4-FFF2-40B4-BE49-F238E27FC236}">
                <a16:creationId xmlns:a16="http://schemas.microsoft.com/office/drawing/2014/main" id="{458EDF2F-B409-6238-A4C9-21A7A969406F}"/>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16" name="Rectangle 104">
            <a:extLst>
              <a:ext uri="{FF2B5EF4-FFF2-40B4-BE49-F238E27FC236}">
                <a16:creationId xmlns:a16="http://schemas.microsoft.com/office/drawing/2014/main" id="{8DF7AB41-A5DB-2C60-AE8F-125955EBB04D}"/>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017" name="Rectangle 105">
            <a:extLst>
              <a:ext uri="{FF2B5EF4-FFF2-40B4-BE49-F238E27FC236}">
                <a16:creationId xmlns:a16="http://schemas.microsoft.com/office/drawing/2014/main" id="{4B85DEBA-86DF-C38B-C836-FC1364E193B2}"/>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018" name="Rectangle 106">
            <a:extLst>
              <a:ext uri="{FF2B5EF4-FFF2-40B4-BE49-F238E27FC236}">
                <a16:creationId xmlns:a16="http://schemas.microsoft.com/office/drawing/2014/main" id="{03B9DA06-551D-73A0-E2E0-74724F17F186}"/>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019" name="Rectangle 107">
            <a:extLst>
              <a:ext uri="{FF2B5EF4-FFF2-40B4-BE49-F238E27FC236}">
                <a16:creationId xmlns:a16="http://schemas.microsoft.com/office/drawing/2014/main" id="{C30231AE-D838-B5C8-8021-62754677728A}"/>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020" name="Line 108">
            <a:extLst>
              <a:ext uri="{FF2B5EF4-FFF2-40B4-BE49-F238E27FC236}">
                <a16:creationId xmlns:a16="http://schemas.microsoft.com/office/drawing/2014/main" id="{7ABF1BD7-5284-77E1-0380-CB840C8DD1B0}"/>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21" name="Line 109">
            <a:extLst>
              <a:ext uri="{FF2B5EF4-FFF2-40B4-BE49-F238E27FC236}">
                <a16:creationId xmlns:a16="http://schemas.microsoft.com/office/drawing/2014/main" id="{E4B5B279-87AD-189A-0071-8A411EBC013F}"/>
              </a:ext>
            </a:extLst>
          </p:cNvPr>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22" name="Line 110">
            <a:extLst>
              <a:ext uri="{FF2B5EF4-FFF2-40B4-BE49-F238E27FC236}">
                <a16:creationId xmlns:a16="http://schemas.microsoft.com/office/drawing/2014/main" id="{D8704F14-E51D-20FC-1581-EEE78435A1EC}"/>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23" name="Line 111">
            <a:extLst>
              <a:ext uri="{FF2B5EF4-FFF2-40B4-BE49-F238E27FC236}">
                <a16:creationId xmlns:a16="http://schemas.microsoft.com/office/drawing/2014/main" id="{0AAF6BC6-9BC2-05BE-4D5D-ED432F44197B}"/>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24" name="Line 112">
            <a:extLst>
              <a:ext uri="{FF2B5EF4-FFF2-40B4-BE49-F238E27FC236}">
                <a16:creationId xmlns:a16="http://schemas.microsoft.com/office/drawing/2014/main" id="{D6CBF493-8FA5-D5C8-00E2-31EA1F590E8A}"/>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25" name="Line 113">
            <a:extLst>
              <a:ext uri="{FF2B5EF4-FFF2-40B4-BE49-F238E27FC236}">
                <a16:creationId xmlns:a16="http://schemas.microsoft.com/office/drawing/2014/main" id="{0FEDEBBF-46EB-A332-FFE6-12B523EDFAD5}"/>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26" name="Line 114">
            <a:extLst>
              <a:ext uri="{FF2B5EF4-FFF2-40B4-BE49-F238E27FC236}">
                <a16:creationId xmlns:a16="http://schemas.microsoft.com/office/drawing/2014/main" id="{F62C78BF-602E-937A-9B5B-748DADACD287}"/>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27" name="Line 115">
            <a:extLst>
              <a:ext uri="{FF2B5EF4-FFF2-40B4-BE49-F238E27FC236}">
                <a16:creationId xmlns:a16="http://schemas.microsoft.com/office/drawing/2014/main" id="{8498FCCA-2BDD-AE7C-4FDD-6D8E164CD0CD}"/>
              </a:ext>
            </a:extLst>
          </p:cNvPr>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28" name="Line 116">
            <a:extLst>
              <a:ext uri="{FF2B5EF4-FFF2-40B4-BE49-F238E27FC236}">
                <a16:creationId xmlns:a16="http://schemas.microsoft.com/office/drawing/2014/main" id="{27D41572-376E-6604-038F-B09A4449A5E9}"/>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29" name="Line 117">
            <a:extLst>
              <a:ext uri="{FF2B5EF4-FFF2-40B4-BE49-F238E27FC236}">
                <a16:creationId xmlns:a16="http://schemas.microsoft.com/office/drawing/2014/main" id="{21569E38-DF24-7D72-E525-7EC281AB2054}"/>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30" name="Line 118">
            <a:extLst>
              <a:ext uri="{FF2B5EF4-FFF2-40B4-BE49-F238E27FC236}">
                <a16:creationId xmlns:a16="http://schemas.microsoft.com/office/drawing/2014/main" id="{448D4ED1-B0F6-8FA3-E813-66428F03D846}"/>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31" name="Line 119">
            <a:extLst>
              <a:ext uri="{FF2B5EF4-FFF2-40B4-BE49-F238E27FC236}">
                <a16:creationId xmlns:a16="http://schemas.microsoft.com/office/drawing/2014/main" id="{0CE727F8-C171-B47D-1DB9-7966315D55A8}"/>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032" name="Text Box 120">
            <a:extLst>
              <a:ext uri="{FF2B5EF4-FFF2-40B4-BE49-F238E27FC236}">
                <a16:creationId xmlns:a16="http://schemas.microsoft.com/office/drawing/2014/main" id="{594F9659-E658-F76B-6FA8-AFCB59A4B0AF}"/>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9033" name="Text Box 121">
            <a:extLst>
              <a:ext uri="{FF2B5EF4-FFF2-40B4-BE49-F238E27FC236}">
                <a16:creationId xmlns:a16="http://schemas.microsoft.com/office/drawing/2014/main" id="{E2A905FA-806D-9DB6-FC96-90FAE91082A2}"/>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9034" name="Text Box 122">
            <a:extLst>
              <a:ext uri="{FF2B5EF4-FFF2-40B4-BE49-F238E27FC236}">
                <a16:creationId xmlns:a16="http://schemas.microsoft.com/office/drawing/2014/main" id="{1A9C3967-A81C-7633-851F-639F6283FF02}"/>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9035" name="Text Box 123">
            <a:extLst>
              <a:ext uri="{FF2B5EF4-FFF2-40B4-BE49-F238E27FC236}">
                <a16:creationId xmlns:a16="http://schemas.microsoft.com/office/drawing/2014/main" id="{301AEE88-1379-CE6F-F1AA-22B83544F0FC}"/>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9036" name="Text Box 124">
            <a:extLst>
              <a:ext uri="{FF2B5EF4-FFF2-40B4-BE49-F238E27FC236}">
                <a16:creationId xmlns:a16="http://schemas.microsoft.com/office/drawing/2014/main" id="{A6B4A7BB-BD2E-406F-E6DE-5C30084F3D01}"/>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9037" name="Text Box 125">
            <a:extLst>
              <a:ext uri="{FF2B5EF4-FFF2-40B4-BE49-F238E27FC236}">
                <a16:creationId xmlns:a16="http://schemas.microsoft.com/office/drawing/2014/main" id="{298E0165-8BA6-F8FE-0C00-DEBEE7097AE0}"/>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9038" name="Text Box 126">
            <a:extLst>
              <a:ext uri="{FF2B5EF4-FFF2-40B4-BE49-F238E27FC236}">
                <a16:creationId xmlns:a16="http://schemas.microsoft.com/office/drawing/2014/main" id="{83BBFA9C-9930-57FA-FB8E-BD4A99CB231E}"/>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9039" name="Text Box 127">
            <a:extLst>
              <a:ext uri="{FF2B5EF4-FFF2-40B4-BE49-F238E27FC236}">
                <a16:creationId xmlns:a16="http://schemas.microsoft.com/office/drawing/2014/main" id="{DF15AE5F-96B6-497E-3FCE-2224B19704BC}"/>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9040" name="Text Box 128">
            <a:extLst>
              <a:ext uri="{FF2B5EF4-FFF2-40B4-BE49-F238E27FC236}">
                <a16:creationId xmlns:a16="http://schemas.microsoft.com/office/drawing/2014/main" id="{ED9D29D4-23D9-CE53-42E5-3410BD39AB21}"/>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9041" name="Text Box 129">
            <a:extLst>
              <a:ext uri="{FF2B5EF4-FFF2-40B4-BE49-F238E27FC236}">
                <a16:creationId xmlns:a16="http://schemas.microsoft.com/office/drawing/2014/main" id="{1DEAFFAF-5EF2-32B4-261A-926307245615}"/>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9042" name="Text Box 130">
            <a:extLst>
              <a:ext uri="{FF2B5EF4-FFF2-40B4-BE49-F238E27FC236}">
                <a16:creationId xmlns:a16="http://schemas.microsoft.com/office/drawing/2014/main" id="{57E77866-DF4D-025C-C26B-556257444D90}"/>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9043" name="Text Box 131">
            <a:extLst>
              <a:ext uri="{FF2B5EF4-FFF2-40B4-BE49-F238E27FC236}">
                <a16:creationId xmlns:a16="http://schemas.microsoft.com/office/drawing/2014/main" id="{3F69ACF4-EFDF-1E54-800B-F33C6C01905B}"/>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9044" name="Text Box 132">
            <a:extLst>
              <a:ext uri="{FF2B5EF4-FFF2-40B4-BE49-F238E27FC236}">
                <a16:creationId xmlns:a16="http://schemas.microsoft.com/office/drawing/2014/main" id="{D4785B2E-44B2-C616-9159-E8673C92C2C0}"/>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9045" name="Text Box 133">
            <a:extLst>
              <a:ext uri="{FF2B5EF4-FFF2-40B4-BE49-F238E27FC236}">
                <a16:creationId xmlns:a16="http://schemas.microsoft.com/office/drawing/2014/main" id="{5618CBE2-C6B8-8C04-5CB7-188614A5321D}"/>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9046" name="Text Box 134">
            <a:extLst>
              <a:ext uri="{FF2B5EF4-FFF2-40B4-BE49-F238E27FC236}">
                <a16:creationId xmlns:a16="http://schemas.microsoft.com/office/drawing/2014/main" id="{FFF4C8DA-34B6-00CC-E72F-BE7BA14C3A98}"/>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9047" name="Text Box 135">
            <a:extLst>
              <a:ext uri="{FF2B5EF4-FFF2-40B4-BE49-F238E27FC236}">
                <a16:creationId xmlns:a16="http://schemas.microsoft.com/office/drawing/2014/main" id="{87FC529C-E099-EEC0-7B55-534ED691E91F}"/>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9048" name="Text Box 136">
            <a:extLst>
              <a:ext uri="{FF2B5EF4-FFF2-40B4-BE49-F238E27FC236}">
                <a16:creationId xmlns:a16="http://schemas.microsoft.com/office/drawing/2014/main" id="{77412BB1-849C-8739-0F40-40B884F15A9E}"/>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9049" name="Text Box 137">
            <a:extLst>
              <a:ext uri="{FF2B5EF4-FFF2-40B4-BE49-F238E27FC236}">
                <a16:creationId xmlns:a16="http://schemas.microsoft.com/office/drawing/2014/main" id="{F8F5300F-BAA6-0792-1608-37F7881282C4}"/>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39050" name="Text Box 138">
            <a:extLst>
              <a:ext uri="{FF2B5EF4-FFF2-40B4-BE49-F238E27FC236}">
                <a16:creationId xmlns:a16="http://schemas.microsoft.com/office/drawing/2014/main" id="{2C0FBA9B-D291-144E-2F0D-6F4E9934135D}"/>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39051" name="Text Box 139">
            <a:extLst>
              <a:ext uri="{FF2B5EF4-FFF2-40B4-BE49-F238E27FC236}">
                <a16:creationId xmlns:a16="http://schemas.microsoft.com/office/drawing/2014/main" id="{94CB0D9D-7188-C5F3-3411-8757195CBDCD}"/>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9052" name="Text Box 140">
            <a:extLst>
              <a:ext uri="{FF2B5EF4-FFF2-40B4-BE49-F238E27FC236}">
                <a16:creationId xmlns:a16="http://schemas.microsoft.com/office/drawing/2014/main" id="{3C3ABD17-0188-3378-29D6-837B354BE240}"/>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9053" name="Text Box 141">
            <a:extLst>
              <a:ext uri="{FF2B5EF4-FFF2-40B4-BE49-F238E27FC236}">
                <a16:creationId xmlns:a16="http://schemas.microsoft.com/office/drawing/2014/main" id="{6C066330-4F6B-948B-6760-E653BEB23CD6}"/>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9054" name="Text Box 142">
            <a:extLst>
              <a:ext uri="{FF2B5EF4-FFF2-40B4-BE49-F238E27FC236}">
                <a16:creationId xmlns:a16="http://schemas.microsoft.com/office/drawing/2014/main" id="{9617699A-8A54-F742-FF86-FEB1BB767678}"/>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39055" name="Text Box 143">
            <a:extLst>
              <a:ext uri="{FF2B5EF4-FFF2-40B4-BE49-F238E27FC236}">
                <a16:creationId xmlns:a16="http://schemas.microsoft.com/office/drawing/2014/main" id="{4179FBF1-0887-BB43-7E1C-237B86BCF4DD}"/>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39056" name="Text Box 144">
            <a:extLst>
              <a:ext uri="{FF2B5EF4-FFF2-40B4-BE49-F238E27FC236}">
                <a16:creationId xmlns:a16="http://schemas.microsoft.com/office/drawing/2014/main" id="{EC54C6FA-2E09-EFEF-ABFE-6D6F9E4032D5}"/>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39057" name="Text Box 145">
            <a:extLst>
              <a:ext uri="{FF2B5EF4-FFF2-40B4-BE49-F238E27FC236}">
                <a16:creationId xmlns:a16="http://schemas.microsoft.com/office/drawing/2014/main" id="{881C0758-5A78-D5AE-D5B8-9B057A14E380}"/>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9058" name="Text Box 146">
            <a:extLst>
              <a:ext uri="{FF2B5EF4-FFF2-40B4-BE49-F238E27FC236}">
                <a16:creationId xmlns:a16="http://schemas.microsoft.com/office/drawing/2014/main" id="{58EDDACD-AEBC-2A14-1F8F-15C3DCD17D8C}"/>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9059" name="Text Box 147">
            <a:extLst>
              <a:ext uri="{FF2B5EF4-FFF2-40B4-BE49-F238E27FC236}">
                <a16:creationId xmlns:a16="http://schemas.microsoft.com/office/drawing/2014/main" id="{E4F9363D-233C-6F91-2203-21A1E9CBC1A6}"/>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9060" name="Text Box 149">
            <a:extLst>
              <a:ext uri="{FF2B5EF4-FFF2-40B4-BE49-F238E27FC236}">
                <a16:creationId xmlns:a16="http://schemas.microsoft.com/office/drawing/2014/main" id="{AA9BFB87-7C1A-6063-864B-8A0C4F343136}"/>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39061" name="Text Box 150">
            <a:extLst>
              <a:ext uri="{FF2B5EF4-FFF2-40B4-BE49-F238E27FC236}">
                <a16:creationId xmlns:a16="http://schemas.microsoft.com/office/drawing/2014/main" id="{DBBC401B-B472-EBE0-9DB8-0BBDAEEDFAFA}"/>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9062" name="Text Box 151">
            <a:extLst>
              <a:ext uri="{FF2B5EF4-FFF2-40B4-BE49-F238E27FC236}">
                <a16:creationId xmlns:a16="http://schemas.microsoft.com/office/drawing/2014/main" id="{72F5FB10-217B-DEAC-6458-03109937C4F0}"/>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39063" name="Text Box 152">
            <a:extLst>
              <a:ext uri="{FF2B5EF4-FFF2-40B4-BE49-F238E27FC236}">
                <a16:creationId xmlns:a16="http://schemas.microsoft.com/office/drawing/2014/main" id="{AEE91C11-EF40-D382-7344-2F35C70FA482}"/>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39064" name="Text Box 153">
            <a:extLst>
              <a:ext uri="{FF2B5EF4-FFF2-40B4-BE49-F238E27FC236}">
                <a16:creationId xmlns:a16="http://schemas.microsoft.com/office/drawing/2014/main" id="{85DC3C10-8728-A0CF-C22C-23457B84FEF7}"/>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39065" name="Text Box 154">
            <a:extLst>
              <a:ext uri="{FF2B5EF4-FFF2-40B4-BE49-F238E27FC236}">
                <a16:creationId xmlns:a16="http://schemas.microsoft.com/office/drawing/2014/main" id="{D4331769-0AA1-6A5E-D29E-3A92F2F01D9D}"/>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39066" name="Text Box 158">
            <a:extLst>
              <a:ext uri="{FF2B5EF4-FFF2-40B4-BE49-F238E27FC236}">
                <a16:creationId xmlns:a16="http://schemas.microsoft.com/office/drawing/2014/main" id="{33524BF3-33B1-83E7-A603-9EA01F445B76}"/>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2" name="Slide Number Placeholder 1">
            <a:extLst>
              <a:ext uri="{FF2B5EF4-FFF2-40B4-BE49-F238E27FC236}">
                <a16:creationId xmlns:a16="http://schemas.microsoft.com/office/drawing/2014/main" id="{C9E5CACC-31A8-A960-EFD3-2D90375C782F}"/>
              </a:ext>
            </a:extLst>
          </p:cNvPr>
          <p:cNvSpPr>
            <a:spLocks noGrp="1"/>
          </p:cNvSpPr>
          <p:nvPr>
            <p:ph type="sldNum" sz="quarter" idx="12"/>
          </p:nvPr>
        </p:nvSpPr>
        <p:spPr/>
        <p:txBody>
          <a:bodyPr/>
          <a:lstStyle/>
          <a:p>
            <a:fld id="{38A5D10B-4D41-4D5F-BDAA-4128BEDC676C}" type="slidenum">
              <a:rPr lang="en-US" altLang="en-US" smtClean="0"/>
              <a:pPr/>
              <a:t>59</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33A319B-9E7B-07BB-D608-A08F7B14E4BB}"/>
              </a:ext>
            </a:extLst>
          </p:cNvPr>
          <p:cNvSpPr>
            <a:spLocks noGrp="1"/>
          </p:cNvSpPr>
          <p:nvPr>
            <p:ph type="sldNum" sz="quarter" idx="12"/>
          </p:nvPr>
        </p:nvSpPr>
        <p:spPr/>
        <p:txBody>
          <a:bodyPr/>
          <a:lstStyle/>
          <a:p>
            <a:pPr eaLnBrk="0" fontAlgn="base" hangingPunct="0">
              <a:spcAft>
                <a:spcPct val="0"/>
              </a:spcAft>
            </a:pPr>
            <a:fld id="{A636DEDB-F400-41EA-9F52-D75A7F8C6F15}" type="slidenum">
              <a:rPr lang="en-US" altLang="en-US">
                <a:solidFill>
                  <a:srgbClr val="5E574E"/>
                </a:solidFill>
              </a:rPr>
              <a:pPr eaLnBrk="0" fontAlgn="base" hangingPunct="0">
                <a:spcAft>
                  <a:spcPct val="0"/>
                </a:spcAft>
              </a:pPr>
              <a:t>6</a:t>
            </a:fld>
            <a:endParaRPr lang="en-US" altLang="en-US">
              <a:solidFill>
                <a:srgbClr val="5E574E"/>
              </a:solidFill>
            </a:endParaRPr>
          </a:p>
        </p:txBody>
      </p:sp>
      <p:sp>
        <p:nvSpPr>
          <p:cNvPr id="190466" name="Rectangle 2">
            <a:extLst>
              <a:ext uri="{FF2B5EF4-FFF2-40B4-BE49-F238E27FC236}">
                <a16:creationId xmlns:a16="http://schemas.microsoft.com/office/drawing/2014/main" id="{B87C5361-60FE-5A96-9A68-3B96A6E7E2A3}"/>
              </a:ext>
            </a:extLst>
          </p:cNvPr>
          <p:cNvSpPr>
            <a:spLocks noGrp="1" noChangeArrowheads="1"/>
          </p:cNvSpPr>
          <p:nvPr>
            <p:ph type="title"/>
          </p:nvPr>
        </p:nvSpPr>
        <p:spPr/>
        <p:txBody>
          <a:bodyPr/>
          <a:lstStyle/>
          <a:p>
            <a:r>
              <a:rPr lang="en-US" altLang="en-US"/>
              <a:t>Searching for the next move</a:t>
            </a:r>
          </a:p>
        </p:txBody>
      </p:sp>
      <p:sp>
        <p:nvSpPr>
          <p:cNvPr id="190467" name="Rectangle 3">
            <a:extLst>
              <a:ext uri="{FF2B5EF4-FFF2-40B4-BE49-F238E27FC236}">
                <a16:creationId xmlns:a16="http://schemas.microsoft.com/office/drawing/2014/main" id="{02EB232B-9A1C-A700-A3F3-1C40ACEFA429}"/>
              </a:ext>
            </a:extLst>
          </p:cNvPr>
          <p:cNvSpPr>
            <a:spLocks noGrp="1" noChangeArrowheads="1"/>
          </p:cNvSpPr>
          <p:nvPr>
            <p:ph type="body" idx="1"/>
          </p:nvPr>
        </p:nvSpPr>
        <p:spPr>
          <a:ln>
            <a:solidFill>
              <a:schemeClr val="bg1"/>
            </a:solidFill>
            <a:miter lim="800000"/>
            <a:headEnd/>
            <a:tailEnd/>
          </a:ln>
        </p:spPr>
        <p:txBody>
          <a:bodyPr/>
          <a:lstStyle/>
          <a:p>
            <a:pPr marL="381000" indent="-381000"/>
            <a:r>
              <a:rPr lang="en-US" altLang="en-US" sz="2400" b="1"/>
              <a:t>Complexity: </a:t>
            </a:r>
            <a:r>
              <a:rPr lang="en-US" altLang="en-US" sz="2400"/>
              <a:t>many games have a huge search space</a:t>
            </a:r>
          </a:p>
          <a:p>
            <a:pPr marL="800100" lvl="1" indent="-342900"/>
            <a:r>
              <a:rPr lang="en-US" altLang="en-US" sz="2000" b="1"/>
              <a:t>Chess:	</a:t>
            </a:r>
            <a:r>
              <a:rPr lang="en-US" altLang="en-US" sz="2000" i="1"/>
              <a:t>b = 35, m=100</a:t>
            </a:r>
            <a:r>
              <a:rPr lang="en-US" altLang="en-US" sz="2000" b="1"/>
              <a:t>  </a:t>
            </a:r>
            <a:r>
              <a:rPr lang="en-US" altLang="en-US" sz="2000" b="1">
                <a:sym typeface="Symbol" panose="05050102010706020507" pitchFamily="18" charset="2"/>
              </a:rPr>
              <a:t> </a:t>
            </a:r>
            <a:r>
              <a:rPr lang="en-US" altLang="en-US" sz="2000" i="1">
                <a:sym typeface="Symbol" panose="05050102010706020507" pitchFamily="18" charset="2"/>
              </a:rPr>
              <a:t>nodes =</a:t>
            </a:r>
            <a:r>
              <a:rPr lang="en-US" altLang="en-US" sz="2000" b="1" i="1">
                <a:sym typeface="Symbol" panose="05050102010706020507" pitchFamily="18" charset="2"/>
              </a:rPr>
              <a:t> </a:t>
            </a:r>
            <a:r>
              <a:rPr lang="en-US" altLang="en-US" sz="2000" i="1">
                <a:sym typeface="Symbol" panose="05050102010706020507" pitchFamily="18" charset="2"/>
              </a:rPr>
              <a:t>35 </a:t>
            </a:r>
            <a:r>
              <a:rPr lang="en-US" altLang="en-US" sz="2000" baseline="30000">
                <a:sym typeface="Symbol" panose="05050102010706020507" pitchFamily="18" charset="2"/>
              </a:rPr>
              <a:t>100</a:t>
            </a:r>
            <a:br>
              <a:rPr lang="en-US" altLang="en-US" sz="2000" baseline="30000">
                <a:sym typeface="Symbol" panose="05050102010706020507" pitchFamily="18" charset="2"/>
              </a:rPr>
            </a:br>
            <a:r>
              <a:rPr lang="en-US" altLang="en-US" sz="2000" baseline="30000">
                <a:sym typeface="Symbol" panose="05050102010706020507" pitchFamily="18" charset="2"/>
              </a:rPr>
              <a:t>		</a:t>
            </a:r>
            <a:r>
              <a:rPr lang="en-US" altLang="en-US" sz="2000">
                <a:sym typeface="Symbol" panose="05050102010706020507" pitchFamily="18" charset="2"/>
              </a:rPr>
              <a:t>if each node takes about 1 ns to explore</a:t>
            </a:r>
            <a:br>
              <a:rPr lang="en-US" altLang="en-US" sz="2000">
                <a:sym typeface="Symbol" panose="05050102010706020507" pitchFamily="18" charset="2"/>
              </a:rPr>
            </a:br>
            <a:r>
              <a:rPr lang="en-US" altLang="en-US" sz="2000">
                <a:sym typeface="Symbol" panose="05050102010706020507" pitchFamily="18" charset="2"/>
              </a:rPr>
              <a:t>		then each move will take about </a:t>
            </a:r>
            <a:r>
              <a:rPr lang="en-US" altLang="en-US" sz="2000" b="1" i="1" u="sng">
                <a:solidFill>
                  <a:srgbClr val="CC3300"/>
                </a:solidFill>
                <a:sym typeface="Symbol" panose="05050102010706020507" pitchFamily="18" charset="2"/>
              </a:rPr>
              <a:t>10 </a:t>
            </a:r>
            <a:r>
              <a:rPr lang="en-US" altLang="en-US" sz="2000" b="1" i="1" u="sng" baseline="30000">
                <a:solidFill>
                  <a:srgbClr val="CC3300"/>
                </a:solidFill>
                <a:sym typeface="Symbol" panose="05050102010706020507" pitchFamily="18" charset="2"/>
              </a:rPr>
              <a:t>50</a:t>
            </a:r>
            <a:r>
              <a:rPr lang="en-US" altLang="en-US" sz="2000" b="1" u="sng">
                <a:solidFill>
                  <a:srgbClr val="CC3300"/>
                </a:solidFill>
                <a:sym typeface="Symbol" panose="05050102010706020507" pitchFamily="18" charset="2"/>
              </a:rPr>
              <a:t> millennia</a:t>
            </a:r>
            <a:r>
              <a:rPr lang="en-US" altLang="en-US" sz="2000" u="sng">
                <a:solidFill>
                  <a:srgbClr val="CC3300"/>
                </a:solidFill>
                <a:sym typeface="Symbol" panose="05050102010706020507" pitchFamily="18" charset="2"/>
              </a:rPr>
              <a:t> </a:t>
            </a:r>
            <a:br>
              <a:rPr lang="en-US" altLang="en-US" sz="2000">
                <a:solidFill>
                  <a:srgbClr val="CC3300"/>
                </a:solidFill>
                <a:sym typeface="Symbol" panose="05050102010706020507" pitchFamily="18" charset="2"/>
              </a:rPr>
            </a:br>
            <a:r>
              <a:rPr lang="en-US" altLang="en-US" sz="2000">
                <a:solidFill>
                  <a:srgbClr val="CC3300"/>
                </a:solidFill>
                <a:sym typeface="Symbol" panose="05050102010706020507" pitchFamily="18" charset="2"/>
              </a:rPr>
              <a:t>		</a:t>
            </a:r>
            <a:r>
              <a:rPr lang="en-US" altLang="en-US" sz="2000">
                <a:sym typeface="Symbol" panose="05050102010706020507" pitchFamily="18" charset="2"/>
              </a:rPr>
              <a:t>to calculate.</a:t>
            </a:r>
            <a:br>
              <a:rPr lang="en-US" altLang="en-US" sz="2000">
                <a:sym typeface="Symbol" panose="05050102010706020507" pitchFamily="18" charset="2"/>
              </a:rPr>
            </a:br>
            <a:endParaRPr lang="en-US" altLang="en-US" sz="1000">
              <a:sym typeface="Symbol" panose="05050102010706020507" pitchFamily="18" charset="2"/>
            </a:endParaRPr>
          </a:p>
          <a:p>
            <a:pPr marL="381000" indent="-381000"/>
            <a:r>
              <a:rPr lang="en-US" altLang="en-US" sz="2400" b="1"/>
              <a:t>Resource (e.g., time, memory) limit: </a:t>
            </a:r>
            <a:r>
              <a:rPr lang="en-US" altLang="en-US" sz="2400"/>
              <a:t>optimal solution not feasible/possible, thus must approximate</a:t>
            </a:r>
            <a:br>
              <a:rPr lang="en-US" altLang="en-US" sz="2400"/>
            </a:br>
            <a:endParaRPr lang="en-US" altLang="en-US" sz="1200" b="1"/>
          </a:p>
          <a:p>
            <a:pPr marL="381000" indent="-381000">
              <a:buFontTx/>
              <a:buAutoNum type="arabicPeriod"/>
            </a:pPr>
            <a:r>
              <a:rPr lang="en-US" altLang="en-US" sz="2400" b="1">
                <a:solidFill>
                  <a:srgbClr val="33CC33"/>
                </a:solidFill>
              </a:rPr>
              <a:t>Pruning:</a:t>
            </a:r>
            <a:r>
              <a:rPr lang="en-US" altLang="en-US" sz="2400"/>
              <a:t> makes the search more efficient by discarding portions of the search tree that cannot improve quality result.</a:t>
            </a:r>
            <a:br>
              <a:rPr lang="en-US" altLang="en-US" sz="2400"/>
            </a:br>
            <a:endParaRPr lang="en-US" altLang="en-US" sz="1200"/>
          </a:p>
          <a:p>
            <a:pPr marL="381000" indent="-381000">
              <a:buFontTx/>
              <a:buAutoNum type="arabicPeriod"/>
            </a:pPr>
            <a:r>
              <a:rPr lang="en-US" altLang="en-US" sz="2400" b="1">
                <a:solidFill>
                  <a:srgbClr val="33CC33"/>
                </a:solidFill>
              </a:rPr>
              <a:t>Evaluation functions:</a:t>
            </a:r>
            <a:r>
              <a:rPr lang="en-US" altLang="en-US" sz="2400" b="1"/>
              <a:t> </a:t>
            </a:r>
            <a:r>
              <a:rPr lang="en-US" altLang="en-US" sz="2400"/>
              <a:t>heuristics to evaluate utility of a state without exhaustive search.</a:t>
            </a:r>
            <a:endParaRPr lang="en-US" altLang="en-US" sz="2400"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B1F35C5-1919-A66D-F0DE-6410815967A6}"/>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39939" name="Rectangle 3">
            <a:extLst>
              <a:ext uri="{FF2B5EF4-FFF2-40B4-BE49-F238E27FC236}">
                <a16:creationId xmlns:a16="http://schemas.microsoft.com/office/drawing/2014/main" id="{37EFBD78-D774-0EE0-5829-A0594D905523}"/>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0" name="Rectangle 4">
            <a:extLst>
              <a:ext uri="{FF2B5EF4-FFF2-40B4-BE49-F238E27FC236}">
                <a16:creationId xmlns:a16="http://schemas.microsoft.com/office/drawing/2014/main" id="{8AF4B749-21CF-53F7-F035-03A62BD73790}"/>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1" name="Rectangle 5">
            <a:extLst>
              <a:ext uri="{FF2B5EF4-FFF2-40B4-BE49-F238E27FC236}">
                <a16:creationId xmlns:a16="http://schemas.microsoft.com/office/drawing/2014/main" id="{3EF1A174-8537-3624-5B9D-5C671E6C8ABD}"/>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2" name="Rectangle 6">
            <a:extLst>
              <a:ext uri="{FF2B5EF4-FFF2-40B4-BE49-F238E27FC236}">
                <a16:creationId xmlns:a16="http://schemas.microsoft.com/office/drawing/2014/main" id="{0BDC5940-6F1E-39B4-6624-3F80269C5981}"/>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3" name="Rectangle 7">
            <a:extLst>
              <a:ext uri="{FF2B5EF4-FFF2-40B4-BE49-F238E27FC236}">
                <a16:creationId xmlns:a16="http://schemas.microsoft.com/office/drawing/2014/main" id="{FD8EB945-E33F-6D65-DA15-9E490623FD80}"/>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4" name="Rectangle 8">
            <a:extLst>
              <a:ext uri="{FF2B5EF4-FFF2-40B4-BE49-F238E27FC236}">
                <a16:creationId xmlns:a16="http://schemas.microsoft.com/office/drawing/2014/main" id="{6812D983-95A3-898A-BBE6-B351AE180AD1}"/>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5" name="Rectangle 9">
            <a:extLst>
              <a:ext uri="{FF2B5EF4-FFF2-40B4-BE49-F238E27FC236}">
                <a16:creationId xmlns:a16="http://schemas.microsoft.com/office/drawing/2014/main" id="{0D76B1E3-6717-D64E-6E8C-FACE1AF6EC4E}"/>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6" name="Rectangle 10">
            <a:extLst>
              <a:ext uri="{FF2B5EF4-FFF2-40B4-BE49-F238E27FC236}">
                <a16:creationId xmlns:a16="http://schemas.microsoft.com/office/drawing/2014/main" id="{B51E0B8F-3BF4-9406-D6AC-D6EB8640871E}"/>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7" name="Rectangle 11">
            <a:extLst>
              <a:ext uri="{FF2B5EF4-FFF2-40B4-BE49-F238E27FC236}">
                <a16:creationId xmlns:a16="http://schemas.microsoft.com/office/drawing/2014/main" id="{C527A074-F5A2-9134-255B-4FDB7CD6ED7E}"/>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8" name="Rectangle 12">
            <a:extLst>
              <a:ext uri="{FF2B5EF4-FFF2-40B4-BE49-F238E27FC236}">
                <a16:creationId xmlns:a16="http://schemas.microsoft.com/office/drawing/2014/main" id="{9C9E673D-4E69-04C2-C0D5-7B356C19D316}"/>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9" name="Rectangle 13">
            <a:extLst>
              <a:ext uri="{FF2B5EF4-FFF2-40B4-BE49-F238E27FC236}">
                <a16:creationId xmlns:a16="http://schemas.microsoft.com/office/drawing/2014/main" id="{98897824-0B30-ED40-ED10-77E5C72059FE}"/>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0" name="Rectangle 14">
            <a:extLst>
              <a:ext uri="{FF2B5EF4-FFF2-40B4-BE49-F238E27FC236}">
                <a16:creationId xmlns:a16="http://schemas.microsoft.com/office/drawing/2014/main" id="{4DD0F4FB-0016-A75A-6DCC-DAEB1F598B77}"/>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1" name="Rectangle 15">
            <a:extLst>
              <a:ext uri="{FF2B5EF4-FFF2-40B4-BE49-F238E27FC236}">
                <a16:creationId xmlns:a16="http://schemas.microsoft.com/office/drawing/2014/main" id="{DAD144AA-AEB9-CF29-E610-CADE5A6C74A4}"/>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2" name="Rectangle 16">
            <a:extLst>
              <a:ext uri="{FF2B5EF4-FFF2-40B4-BE49-F238E27FC236}">
                <a16:creationId xmlns:a16="http://schemas.microsoft.com/office/drawing/2014/main" id="{697DF0B4-7A3A-EA60-466C-186D3B52CDA5}"/>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3" name="Rectangle 17">
            <a:extLst>
              <a:ext uri="{FF2B5EF4-FFF2-40B4-BE49-F238E27FC236}">
                <a16:creationId xmlns:a16="http://schemas.microsoft.com/office/drawing/2014/main" id="{617D7C93-C07F-ED3E-F0A5-46E873AC6E18}"/>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4" name="Rectangle 18">
            <a:extLst>
              <a:ext uri="{FF2B5EF4-FFF2-40B4-BE49-F238E27FC236}">
                <a16:creationId xmlns:a16="http://schemas.microsoft.com/office/drawing/2014/main" id="{79C3F69B-43C5-BD8F-A535-8A922997658F}"/>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5" name="Rectangle 19">
            <a:extLst>
              <a:ext uri="{FF2B5EF4-FFF2-40B4-BE49-F238E27FC236}">
                <a16:creationId xmlns:a16="http://schemas.microsoft.com/office/drawing/2014/main" id="{168928A1-E5D5-0938-FA4E-BFC458A036A7}"/>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6" name="Rectangle 20">
            <a:extLst>
              <a:ext uri="{FF2B5EF4-FFF2-40B4-BE49-F238E27FC236}">
                <a16:creationId xmlns:a16="http://schemas.microsoft.com/office/drawing/2014/main" id="{1C4B6DBF-B7DC-ADEA-F1F1-FE15529D9A06}"/>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7" name="Rectangle 21">
            <a:extLst>
              <a:ext uri="{FF2B5EF4-FFF2-40B4-BE49-F238E27FC236}">
                <a16:creationId xmlns:a16="http://schemas.microsoft.com/office/drawing/2014/main" id="{067B64EA-00AD-2332-FC18-4E2BF8D7C228}"/>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8" name="Rectangle 22">
            <a:extLst>
              <a:ext uri="{FF2B5EF4-FFF2-40B4-BE49-F238E27FC236}">
                <a16:creationId xmlns:a16="http://schemas.microsoft.com/office/drawing/2014/main" id="{E2E79C57-C7D7-4378-5BF1-6002AC28808F}"/>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59" name="Rectangle 23">
            <a:extLst>
              <a:ext uri="{FF2B5EF4-FFF2-40B4-BE49-F238E27FC236}">
                <a16:creationId xmlns:a16="http://schemas.microsoft.com/office/drawing/2014/main" id="{928CA640-C8D4-22D1-E3BF-80480AC86123}"/>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0" name="Rectangle 24">
            <a:extLst>
              <a:ext uri="{FF2B5EF4-FFF2-40B4-BE49-F238E27FC236}">
                <a16:creationId xmlns:a16="http://schemas.microsoft.com/office/drawing/2014/main" id="{61363F67-1D05-3FFF-FD22-5B45F94037B6}"/>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1" name="Rectangle 25">
            <a:extLst>
              <a:ext uri="{FF2B5EF4-FFF2-40B4-BE49-F238E27FC236}">
                <a16:creationId xmlns:a16="http://schemas.microsoft.com/office/drawing/2014/main" id="{1E0E23CD-A105-2654-4AB5-86FDD0497752}"/>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2" name="Rectangle 26">
            <a:extLst>
              <a:ext uri="{FF2B5EF4-FFF2-40B4-BE49-F238E27FC236}">
                <a16:creationId xmlns:a16="http://schemas.microsoft.com/office/drawing/2014/main" id="{E1EEE4AC-7A99-76A5-F7A9-F5D02D25DC0A}"/>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3" name="Rectangle 27">
            <a:extLst>
              <a:ext uri="{FF2B5EF4-FFF2-40B4-BE49-F238E27FC236}">
                <a16:creationId xmlns:a16="http://schemas.microsoft.com/office/drawing/2014/main" id="{AAF4AFDA-CC85-FB98-EA17-826820DD6F51}"/>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4" name="Rectangle 28">
            <a:extLst>
              <a:ext uri="{FF2B5EF4-FFF2-40B4-BE49-F238E27FC236}">
                <a16:creationId xmlns:a16="http://schemas.microsoft.com/office/drawing/2014/main" id="{5B35EA87-1059-9293-9A38-7E3E293F5FE8}"/>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5" name="Rectangle 29">
            <a:extLst>
              <a:ext uri="{FF2B5EF4-FFF2-40B4-BE49-F238E27FC236}">
                <a16:creationId xmlns:a16="http://schemas.microsoft.com/office/drawing/2014/main" id="{EA3B500C-86BE-BACC-729C-518A8BA32DEA}"/>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6" name="Rectangle 30">
            <a:extLst>
              <a:ext uri="{FF2B5EF4-FFF2-40B4-BE49-F238E27FC236}">
                <a16:creationId xmlns:a16="http://schemas.microsoft.com/office/drawing/2014/main" id="{38C32BDF-AAA5-5049-322F-97A3C758D5A5}"/>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7" name="Rectangle 31">
            <a:extLst>
              <a:ext uri="{FF2B5EF4-FFF2-40B4-BE49-F238E27FC236}">
                <a16:creationId xmlns:a16="http://schemas.microsoft.com/office/drawing/2014/main" id="{0544F0DA-120E-4B89-B430-5E1E134FA871}"/>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8" name="Rectangle 32">
            <a:extLst>
              <a:ext uri="{FF2B5EF4-FFF2-40B4-BE49-F238E27FC236}">
                <a16:creationId xmlns:a16="http://schemas.microsoft.com/office/drawing/2014/main" id="{B952B5AE-0E85-D8CD-B8CF-49A5E733EC5A}"/>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69" name="Rectangle 33">
            <a:extLst>
              <a:ext uri="{FF2B5EF4-FFF2-40B4-BE49-F238E27FC236}">
                <a16:creationId xmlns:a16="http://schemas.microsoft.com/office/drawing/2014/main" id="{7B48EAD6-4BA3-7FE4-292E-E800DA8EA8CA}"/>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0" name="Rectangle 34">
            <a:extLst>
              <a:ext uri="{FF2B5EF4-FFF2-40B4-BE49-F238E27FC236}">
                <a16:creationId xmlns:a16="http://schemas.microsoft.com/office/drawing/2014/main" id="{8A7608CB-FF49-97DD-BE98-9AE0A0B7C897}"/>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1" name="Rectangle 35">
            <a:extLst>
              <a:ext uri="{FF2B5EF4-FFF2-40B4-BE49-F238E27FC236}">
                <a16:creationId xmlns:a16="http://schemas.microsoft.com/office/drawing/2014/main" id="{FEF63185-6441-2833-2187-678AAC7EB935}"/>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2" name="Rectangle 36">
            <a:extLst>
              <a:ext uri="{FF2B5EF4-FFF2-40B4-BE49-F238E27FC236}">
                <a16:creationId xmlns:a16="http://schemas.microsoft.com/office/drawing/2014/main" id="{71353A65-12C5-2F87-C674-BBEAA0FDAB29}"/>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3" name="Rectangle 37">
            <a:extLst>
              <a:ext uri="{FF2B5EF4-FFF2-40B4-BE49-F238E27FC236}">
                <a16:creationId xmlns:a16="http://schemas.microsoft.com/office/drawing/2014/main" id="{915F33B5-90A4-FB1F-2B24-78BE8365FC55}"/>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4" name="Rectangle 38">
            <a:extLst>
              <a:ext uri="{FF2B5EF4-FFF2-40B4-BE49-F238E27FC236}">
                <a16:creationId xmlns:a16="http://schemas.microsoft.com/office/drawing/2014/main" id="{E405AC3A-E490-2237-719F-8D218587AA72}"/>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5" name="Rectangle 39">
            <a:extLst>
              <a:ext uri="{FF2B5EF4-FFF2-40B4-BE49-F238E27FC236}">
                <a16:creationId xmlns:a16="http://schemas.microsoft.com/office/drawing/2014/main" id="{966F4FDB-5E15-0756-9D0B-65CA1255B260}"/>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6" name="Rectangle 40">
            <a:extLst>
              <a:ext uri="{FF2B5EF4-FFF2-40B4-BE49-F238E27FC236}">
                <a16:creationId xmlns:a16="http://schemas.microsoft.com/office/drawing/2014/main" id="{02A2EE91-DAC7-577A-9615-1813456F3DB7}"/>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7" name="Rectangle 41">
            <a:extLst>
              <a:ext uri="{FF2B5EF4-FFF2-40B4-BE49-F238E27FC236}">
                <a16:creationId xmlns:a16="http://schemas.microsoft.com/office/drawing/2014/main" id="{404E2097-C67A-A0F5-3FB2-CBB4170C57F4}"/>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8" name="Rectangle 42">
            <a:extLst>
              <a:ext uri="{FF2B5EF4-FFF2-40B4-BE49-F238E27FC236}">
                <a16:creationId xmlns:a16="http://schemas.microsoft.com/office/drawing/2014/main" id="{6C3F912C-21A3-E5C4-FA9F-8F46048BB7EA}"/>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79" name="Rectangle 43">
            <a:extLst>
              <a:ext uri="{FF2B5EF4-FFF2-40B4-BE49-F238E27FC236}">
                <a16:creationId xmlns:a16="http://schemas.microsoft.com/office/drawing/2014/main" id="{B58BEA7B-FC64-7C92-E75A-829B0BFD5DE3}"/>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0" name="Rectangle 44">
            <a:extLst>
              <a:ext uri="{FF2B5EF4-FFF2-40B4-BE49-F238E27FC236}">
                <a16:creationId xmlns:a16="http://schemas.microsoft.com/office/drawing/2014/main" id="{FBAD7C65-2315-DE9D-003F-4E5CFD04E5B7}"/>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1" name="Rectangle 45">
            <a:extLst>
              <a:ext uri="{FF2B5EF4-FFF2-40B4-BE49-F238E27FC236}">
                <a16:creationId xmlns:a16="http://schemas.microsoft.com/office/drawing/2014/main" id="{70719E2A-16F1-90D3-2EC6-1BA9C8DA88A5}"/>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2" name="Rectangle 46">
            <a:extLst>
              <a:ext uri="{FF2B5EF4-FFF2-40B4-BE49-F238E27FC236}">
                <a16:creationId xmlns:a16="http://schemas.microsoft.com/office/drawing/2014/main" id="{0CADCA01-9320-3F5B-E96D-E551E931844C}"/>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3" name="Rectangle 47">
            <a:extLst>
              <a:ext uri="{FF2B5EF4-FFF2-40B4-BE49-F238E27FC236}">
                <a16:creationId xmlns:a16="http://schemas.microsoft.com/office/drawing/2014/main" id="{44892D3E-94AA-1FC3-C43B-61B2847DBF49}"/>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4" name="Rectangle 48">
            <a:extLst>
              <a:ext uri="{FF2B5EF4-FFF2-40B4-BE49-F238E27FC236}">
                <a16:creationId xmlns:a16="http://schemas.microsoft.com/office/drawing/2014/main" id="{55C9AD4B-4AA7-9C02-D71E-65B5FC74080A}"/>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5" name="Rectangle 49">
            <a:extLst>
              <a:ext uri="{FF2B5EF4-FFF2-40B4-BE49-F238E27FC236}">
                <a16:creationId xmlns:a16="http://schemas.microsoft.com/office/drawing/2014/main" id="{533DB1BC-35E1-FDF6-3B35-09FAABD1DFB4}"/>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6" name="Rectangle 50">
            <a:extLst>
              <a:ext uri="{FF2B5EF4-FFF2-40B4-BE49-F238E27FC236}">
                <a16:creationId xmlns:a16="http://schemas.microsoft.com/office/drawing/2014/main" id="{46999CD0-4F59-846A-B5DA-FACBB279BA69}"/>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7" name="Rectangle 51">
            <a:extLst>
              <a:ext uri="{FF2B5EF4-FFF2-40B4-BE49-F238E27FC236}">
                <a16:creationId xmlns:a16="http://schemas.microsoft.com/office/drawing/2014/main" id="{DA8AAC09-4CE7-38FB-1E79-A9B5595057E8}"/>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8" name="Rectangle 52">
            <a:extLst>
              <a:ext uri="{FF2B5EF4-FFF2-40B4-BE49-F238E27FC236}">
                <a16:creationId xmlns:a16="http://schemas.microsoft.com/office/drawing/2014/main" id="{C1F212F0-469F-17E8-DD34-7DD3C20F62E2}"/>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89" name="Rectangle 53">
            <a:extLst>
              <a:ext uri="{FF2B5EF4-FFF2-40B4-BE49-F238E27FC236}">
                <a16:creationId xmlns:a16="http://schemas.microsoft.com/office/drawing/2014/main" id="{BD46D528-2808-D8A6-9963-B7D575752561}"/>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90" name="Rectangle 54">
            <a:extLst>
              <a:ext uri="{FF2B5EF4-FFF2-40B4-BE49-F238E27FC236}">
                <a16:creationId xmlns:a16="http://schemas.microsoft.com/office/drawing/2014/main" id="{56161EBE-F183-C440-2178-2DD845CE0D2F}"/>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91" name="Rectangle 55">
            <a:extLst>
              <a:ext uri="{FF2B5EF4-FFF2-40B4-BE49-F238E27FC236}">
                <a16:creationId xmlns:a16="http://schemas.microsoft.com/office/drawing/2014/main" id="{98D52B60-322E-644F-C88D-24602B50044E}"/>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92" name="Rectangle 56">
            <a:extLst>
              <a:ext uri="{FF2B5EF4-FFF2-40B4-BE49-F238E27FC236}">
                <a16:creationId xmlns:a16="http://schemas.microsoft.com/office/drawing/2014/main" id="{B40BAF7F-E5B7-D0FC-3400-0E19F61EFBEC}"/>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93" name="Rectangle 57">
            <a:extLst>
              <a:ext uri="{FF2B5EF4-FFF2-40B4-BE49-F238E27FC236}">
                <a16:creationId xmlns:a16="http://schemas.microsoft.com/office/drawing/2014/main" id="{4851B195-9CD7-01B9-DB7C-7D844641134F}"/>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94" name="Line 58">
            <a:extLst>
              <a:ext uri="{FF2B5EF4-FFF2-40B4-BE49-F238E27FC236}">
                <a16:creationId xmlns:a16="http://schemas.microsoft.com/office/drawing/2014/main" id="{E853B1A0-FEF0-A439-37E0-E53706DCC0F0}"/>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95" name="Line 59">
            <a:extLst>
              <a:ext uri="{FF2B5EF4-FFF2-40B4-BE49-F238E27FC236}">
                <a16:creationId xmlns:a16="http://schemas.microsoft.com/office/drawing/2014/main" id="{7A5A0675-FE89-6ECC-3101-3316EFC192ED}"/>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96" name="Line 60">
            <a:extLst>
              <a:ext uri="{FF2B5EF4-FFF2-40B4-BE49-F238E27FC236}">
                <a16:creationId xmlns:a16="http://schemas.microsoft.com/office/drawing/2014/main" id="{69C61A66-5BAE-FFE8-318C-F748E9A5E1A0}"/>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97" name="Line 61">
            <a:extLst>
              <a:ext uri="{FF2B5EF4-FFF2-40B4-BE49-F238E27FC236}">
                <a16:creationId xmlns:a16="http://schemas.microsoft.com/office/drawing/2014/main" id="{12A7013C-FC85-B65F-04C8-C01113B9AB5E}"/>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98" name="Line 62">
            <a:extLst>
              <a:ext uri="{FF2B5EF4-FFF2-40B4-BE49-F238E27FC236}">
                <a16:creationId xmlns:a16="http://schemas.microsoft.com/office/drawing/2014/main" id="{363A1C4D-10AB-318B-309A-2C35DA727E1B}"/>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99" name="Line 63">
            <a:extLst>
              <a:ext uri="{FF2B5EF4-FFF2-40B4-BE49-F238E27FC236}">
                <a16:creationId xmlns:a16="http://schemas.microsoft.com/office/drawing/2014/main" id="{CF2EB5D5-6AE0-F42C-E1B8-669024BC9A00}"/>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0" name="Line 64">
            <a:extLst>
              <a:ext uri="{FF2B5EF4-FFF2-40B4-BE49-F238E27FC236}">
                <a16:creationId xmlns:a16="http://schemas.microsoft.com/office/drawing/2014/main" id="{A20A6209-31C0-6300-F759-3367A81AA4F0}"/>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1" name="Line 65">
            <a:extLst>
              <a:ext uri="{FF2B5EF4-FFF2-40B4-BE49-F238E27FC236}">
                <a16:creationId xmlns:a16="http://schemas.microsoft.com/office/drawing/2014/main" id="{E8DCE7C4-E48B-EF6B-6754-BB41F3314E5F}"/>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2" name="Line 66">
            <a:extLst>
              <a:ext uri="{FF2B5EF4-FFF2-40B4-BE49-F238E27FC236}">
                <a16:creationId xmlns:a16="http://schemas.microsoft.com/office/drawing/2014/main" id="{DE022D0B-ECDE-CEB7-A846-481224D2EB04}"/>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3" name="Line 67">
            <a:extLst>
              <a:ext uri="{FF2B5EF4-FFF2-40B4-BE49-F238E27FC236}">
                <a16:creationId xmlns:a16="http://schemas.microsoft.com/office/drawing/2014/main" id="{37F2D3CA-323B-643E-261C-A0690BBB7067}"/>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4" name="Line 68">
            <a:extLst>
              <a:ext uri="{FF2B5EF4-FFF2-40B4-BE49-F238E27FC236}">
                <a16:creationId xmlns:a16="http://schemas.microsoft.com/office/drawing/2014/main" id="{22236FB4-0822-01D9-37AF-2456D60D96F9}"/>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5" name="Line 69">
            <a:extLst>
              <a:ext uri="{FF2B5EF4-FFF2-40B4-BE49-F238E27FC236}">
                <a16:creationId xmlns:a16="http://schemas.microsoft.com/office/drawing/2014/main" id="{29ACC637-BA87-13F0-0B38-07675F8DAC77}"/>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6" name="Line 70">
            <a:extLst>
              <a:ext uri="{FF2B5EF4-FFF2-40B4-BE49-F238E27FC236}">
                <a16:creationId xmlns:a16="http://schemas.microsoft.com/office/drawing/2014/main" id="{0BAC25A0-C37C-7523-AF35-23E5454DBB75}"/>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7" name="Line 71">
            <a:extLst>
              <a:ext uri="{FF2B5EF4-FFF2-40B4-BE49-F238E27FC236}">
                <a16:creationId xmlns:a16="http://schemas.microsoft.com/office/drawing/2014/main" id="{9166DA6A-4222-8429-27BE-168D3AF8B905}"/>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8" name="Line 72">
            <a:extLst>
              <a:ext uri="{FF2B5EF4-FFF2-40B4-BE49-F238E27FC236}">
                <a16:creationId xmlns:a16="http://schemas.microsoft.com/office/drawing/2014/main" id="{6A8FE8EF-91F7-615C-4014-823724671947}"/>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09" name="Line 73">
            <a:extLst>
              <a:ext uri="{FF2B5EF4-FFF2-40B4-BE49-F238E27FC236}">
                <a16:creationId xmlns:a16="http://schemas.microsoft.com/office/drawing/2014/main" id="{8C110126-8D81-1735-5507-44F449E7062F}"/>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0" name="Line 74">
            <a:extLst>
              <a:ext uri="{FF2B5EF4-FFF2-40B4-BE49-F238E27FC236}">
                <a16:creationId xmlns:a16="http://schemas.microsoft.com/office/drawing/2014/main" id="{89429A12-089F-D5C7-5991-DB37128C9BB5}"/>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1" name="Line 75">
            <a:extLst>
              <a:ext uri="{FF2B5EF4-FFF2-40B4-BE49-F238E27FC236}">
                <a16:creationId xmlns:a16="http://schemas.microsoft.com/office/drawing/2014/main" id="{F025DFFD-1FB1-4955-443B-CB7472067640}"/>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2" name="Line 76">
            <a:extLst>
              <a:ext uri="{FF2B5EF4-FFF2-40B4-BE49-F238E27FC236}">
                <a16:creationId xmlns:a16="http://schemas.microsoft.com/office/drawing/2014/main" id="{23125179-AF5C-8F29-96A0-E4F5C54A1484}"/>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3" name="Line 77">
            <a:extLst>
              <a:ext uri="{FF2B5EF4-FFF2-40B4-BE49-F238E27FC236}">
                <a16:creationId xmlns:a16="http://schemas.microsoft.com/office/drawing/2014/main" id="{8C8C9B4D-CBBC-2F3A-5722-DC4C72F4C563}"/>
              </a:ext>
            </a:extLst>
          </p:cNvPr>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4" name="Line 78">
            <a:extLst>
              <a:ext uri="{FF2B5EF4-FFF2-40B4-BE49-F238E27FC236}">
                <a16:creationId xmlns:a16="http://schemas.microsoft.com/office/drawing/2014/main" id="{83CA9902-0ECB-8A6B-A56A-EA9015317D21}"/>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5" name="Line 79">
            <a:extLst>
              <a:ext uri="{FF2B5EF4-FFF2-40B4-BE49-F238E27FC236}">
                <a16:creationId xmlns:a16="http://schemas.microsoft.com/office/drawing/2014/main" id="{C49CEB98-2FDD-FB2E-735C-D6297D411547}"/>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6" name="Line 80">
            <a:extLst>
              <a:ext uri="{FF2B5EF4-FFF2-40B4-BE49-F238E27FC236}">
                <a16:creationId xmlns:a16="http://schemas.microsoft.com/office/drawing/2014/main" id="{710CEF32-5571-4282-7359-EA98F60892D4}"/>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7" name="Line 81">
            <a:extLst>
              <a:ext uri="{FF2B5EF4-FFF2-40B4-BE49-F238E27FC236}">
                <a16:creationId xmlns:a16="http://schemas.microsoft.com/office/drawing/2014/main" id="{43A77C2E-E909-9C07-1AC2-6AAB0CC99429}"/>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8" name="Line 82">
            <a:extLst>
              <a:ext uri="{FF2B5EF4-FFF2-40B4-BE49-F238E27FC236}">
                <a16:creationId xmlns:a16="http://schemas.microsoft.com/office/drawing/2014/main" id="{1661EC23-AA94-8CDE-2A98-E1DA39826167}"/>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19" name="Line 83">
            <a:extLst>
              <a:ext uri="{FF2B5EF4-FFF2-40B4-BE49-F238E27FC236}">
                <a16:creationId xmlns:a16="http://schemas.microsoft.com/office/drawing/2014/main" id="{41FB6C5C-3619-FAA6-2E7F-BFFDF8B0C209}"/>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0" name="Line 84">
            <a:extLst>
              <a:ext uri="{FF2B5EF4-FFF2-40B4-BE49-F238E27FC236}">
                <a16:creationId xmlns:a16="http://schemas.microsoft.com/office/drawing/2014/main" id="{D87DD70A-260B-FEF4-3B99-5BC67C10F2EA}"/>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1" name="Line 85">
            <a:extLst>
              <a:ext uri="{FF2B5EF4-FFF2-40B4-BE49-F238E27FC236}">
                <a16:creationId xmlns:a16="http://schemas.microsoft.com/office/drawing/2014/main" id="{CB3899DA-C6BB-1DCC-878E-DCE24FAC1195}"/>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2" name="Line 86">
            <a:extLst>
              <a:ext uri="{FF2B5EF4-FFF2-40B4-BE49-F238E27FC236}">
                <a16:creationId xmlns:a16="http://schemas.microsoft.com/office/drawing/2014/main" id="{B67AAEDF-96FB-C511-2692-C24FA17C48B1}"/>
              </a:ext>
            </a:extLst>
          </p:cNvPr>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3" name="Line 87">
            <a:extLst>
              <a:ext uri="{FF2B5EF4-FFF2-40B4-BE49-F238E27FC236}">
                <a16:creationId xmlns:a16="http://schemas.microsoft.com/office/drawing/2014/main" id="{5612C2A1-0F1F-FC1D-2DB6-177907B8112A}"/>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4" name="Line 88">
            <a:extLst>
              <a:ext uri="{FF2B5EF4-FFF2-40B4-BE49-F238E27FC236}">
                <a16:creationId xmlns:a16="http://schemas.microsoft.com/office/drawing/2014/main" id="{63C0C772-C093-4E23-C70C-D036779FC924}"/>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5" name="Line 89">
            <a:extLst>
              <a:ext uri="{FF2B5EF4-FFF2-40B4-BE49-F238E27FC236}">
                <a16:creationId xmlns:a16="http://schemas.microsoft.com/office/drawing/2014/main" id="{A7C90F63-57CC-491A-7FF2-1A57A699FB0C}"/>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6" name="Line 90">
            <a:extLst>
              <a:ext uri="{FF2B5EF4-FFF2-40B4-BE49-F238E27FC236}">
                <a16:creationId xmlns:a16="http://schemas.microsoft.com/office/drawing/2014/main" id="{F22E162A-ACC0-AA1A-BDB6-EB2EB28D8653}"/>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7" name="Line 91">
            <a:extLst>
              <a:ext uri="{FF2B5EF4-FFF2-40B4-BE49-F238E27FC236}">
                <a16:creationId xmlns:a16="http://schemas.microsoft.com/office/drawing/2014/main" id="{178D9026-A356-3DD1-8B1F-98DB39EDEA4A}"/>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8" name="Line 92">
            <a:extLst>
              <a:ext uri="{FF2B5EF4-FFF2-40B4-BE49-F238E27FC236}">
                <a16:creationId xmlns:a16="http://schemas.microsoft.com/office/drawing/2014/main" id="{677EC98E-CF5E-02A3-DB73-9FCAEE19482D}"/>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29" name="Line 93">
            <a:extLst>
              <a:ext uri="{FF2B5EF4-FFF2-40B4-BE49-F238E27FC236}">
                <a16:creationId xmlns:a16="http://schemas.microsoft.com/office/drawing/2014/main" id="{E178C267-3719-B4F9-B58B-CED92DB76AFC}"/>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0" name="Line 94">
            <a:extLst>
              <a:ext uri="{FF2B5EF4-FFF2-40B4-BE49-F238E27FC236}">
                <a16:creationId xmlns:a16="http://schemas.microsoft.com/office/drawing/2014/main" id="{33531CDF-179A-3F64-7747-9821BC36CFD1}"/>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1" name="Line 95">
            <a:extLst>
              <a:ext uri="{FF2B5EF4-FFF2-40B4-BE49-F238E27FC236}">
                <a16:creationId xmlns:a16="http://schemas.microsoft.com/office/drawing/2014/main" id="{9FC36ABE-CB8B-B8D4-E955-D9D54823907E}"/>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2" name="Line 96">
            <a:extLst>
              <a:ext uri="{FF2B5EF4-FFF2-40B4-BE49-F238E27FC236}">
                <a16:creationId xmlns:a16="http://schemas.microsoft.com/office/drawing/2014/main" id="{F59B4670-B333-C17B-AE75-6AD02F7A4821}"/>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3" name="Line 97">
            <a:extLst>
              <a:ext uri="{FF2B5EF4-FFF2-40B4-BE49-F238E27FC236}">
                <a16:creationId xmlns:a16="http://schemas.microsoft.com/office/drawing/2014/main" id="{689E58F0-16E9-C47B-E445-5D051E4CB8A2}"/>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4" name="Line 98">
            <a:extLst>
              <a:ext uri="{FF2B5EF4-FFF2-40B4-BE49-F238E27FC236}">
                <a16:creationId xmlns:a16="http://schemas.microsoft.com/office/drawing/2014/main" id="{1969EEAC-C645-1AF5-CBFE-9DCED5AE8085}"/>
              </a:ext>
            </a:extLst>
          </p:cNvPr>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5" name="Line 99">
            <a:extLst>
              <a:ext uri="{FF2B5EF4-FFF2-40B4-BE49-F238E27FC236}">
                <a16:creationId xmlns:a16="http://schemas.microsoft.com/office/drawing/2014/main" id="{457D6555-D99F-3E78-6796-64F80E0144E1}"/>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6" name="Line 100">
            <a:extLst>
              <a:ext uri="{FF2B5EF4-FFF2-40B4-BE49-F238E27FC236}">
                <a16:creationId xmlns:a16="http://schemas.microsoft.com/office/drawing/2014/main" id="{74D6F02F-5072-110C-C46F-F5DC2FEDAADF}"/>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7" name="Line 101">
            <a:extLst>
              <a:ext uri="{FF2B5EF4-FFF2-40B4-BE49-F238E27FC236}">
                <a16:creationId xmlns:a16="http://schemas.microsoft.com/office/drawing/2014/main" id="{697C67F4-AA31-F577-0FEE-5117C8AFE0A4}"/>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8" name="Line 102">
            <a:extLst>
              <a:ext uri="{FF2B5EF4-FFF2-40B4-BE49-F238E27FC236}">
                <a16:creationId xmlns:a16="http://schemas.microsoft.com/office/drawing/2014/main" id="{4524B7B9-A718-13AC-7E32-AF3E51667F6F}"/>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39" name="Line 103">
            <a:extLst>
              <a:ext uri="{FF2B5EF4-FFF2-40B4-BE49-F238E27FC236}">
                <a16:creationId xmlns:a16="http://schemas.microsoft.com/office/drawing/2014/main" id="{E441D036-EAAC-ED6A-E517-06AA829677F7}"/>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40" name="Rectangle 104">
            <a:extLst>
              <a:ext uri="{FF2B5EF4-FFF2-40B4-BE49-F238E27FC236}">
                <a16:creationId xmlns:a16="http://schemas.microsoft.com/office/drawing/2014/main" id="{70AC32CA-E907-961B-409D-C40DE9F16AAD}"/>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041" name="Rectangle 105">
            <a:extLst>
              <a:ext uri="{FF2B5EF4-FFF2-40B4-BE49-F238E27FC236}">
                <a16:creationId xmlns:a16="http://schemas.microsoft.com/office/drawing/2014/main" id="{852CD2BA-7E71-E6F9-DAEC-2334E975DE79}"/>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042" name="Rectangle 106">
            <a:extLst>
              <a:ext uri="{FF2B5EF4-FFF2-40B4-BE49-F238E27FC236}">
                <a16:creationId xmlns:a16="http://schemas.microsoft.com/office/drawing/2014/main" id="{CD2D9A82-F940-1EBA-4444-4B99B646CEC9}"/>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043" name="Rectangle 107">
            <a:extLst>
              <a:ext uri="{FF2B5EF4-FFF2-40B4-BE49-F238E27FC236}">
                <a16:creationId xmlns:a16="http://schemas.microsoft.com/office/drawing/2014/main" id="{203DDBE6-F96A-78ED-280B-5691650A43F8}"/>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044" name="Line 108">
            <a:extLst>
              <a:ext uri="{FF2B5EF4-FFF2-40B4-BE49-F238E27FC236}">
                <a16:creationId xmlns:a16="http://schemas.microsoft.com/office/drawing/2014/main" id="{9BB9DAB4-521F-5FCE-D234-D916507D6DBB}"/>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45" name="Line 109">
            <a:extLst>
              <a:ext uri="{FF2B5EF4-FFF2-40B4-BE49-F238E27FC236}">
                <a16:creationId xmlns:a16="http://schemas.microsoft.com/office/drawing/2014/main" id="{18A05D4A-43D4-6E3D-9A5A-8D447C07EEE3}"/>
              </a:ext>
            </a:extLst>
          </p:cNvPr>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46" name="Line 110">
            <a:extLst>
              <a:ext uri="{FF2B5EF4-FFF2-40B4-BE49-F238E27FC236}">
                <a16:creationId xmlns:a16="http://schemas.microsoft.com/office/drawing/2014/main" id="{48EEAAA3-673D-E9D8-78E0-B5987248F593}"/>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47" name="Line 111">
            <a:extLst>
              <a:ext uri="{FF2B5EF4-FFF2-40B4-BE49-F238E27FC236}">
                <a16:creationId xmlns:a16="http://schemas.microsoft.com/office/drawing/2014/main" id="{AE4234B8-F5DE-946F-C822-85CF48320B63}"/>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48" name="Line 112">
            <a:extLst>
              <a:ext uri="{FF2B5EF4-FFF2-40B4-BE49-F238E27FC236}">
                <a16:creationId xmlns:a16="http://schemas.microsoft.com/office/drawing/2014/main" id="{A4E21B0F-AA13-1CB8-3280-FAABEB99B31D}"/>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49" name="Line 113">
            <a:extLst>
              <a:ext uri="{FF2B5EF4-FFF2-40B4-BE49-F238E27FC236}">
                <a16:creationId xmlns:a16="http://schemas.microsoft.com/office/drawing/2014/main" id="{8EC92045-2643-7D61-513F-48BB6D00C8AA}"/>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50" name="Line 114">
            <a:extLst>
              <a:ext uri="{FF2B5EF4-FFF2-40B4-BE49-F238E27FC236}">
                <a16:creationId xmlns:a16="http://schemas.microsoft.com/office/drawing/2014/main" id="{65F19988-C463-9805-DB95-98CC95EA420B}"/>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51" name="Line 115">
            <a:extLst>
              <a:ext uri="{FF2B5EF4-FFF2-40B4-BE49-F238E27FC236}">
                <a16:creationId xmlns:a16="http://schemas.microsoft.com/office/drawing/2014/main" id="{30F51473-F976-A40C-F120-F5D455070CA4}"/>
              </a:ext>
            </a:extLst>
          </p:cNvPr>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52" name="Line 116">
            <a:extLst>
              <a:ext uri="{FF2B5EF4-FFF2-40B4-BE49-F238E27FC236}">
                <a16:creationId xmlns:a16="http://schemas.microsoft.com/office/drawing/2014/main" id="{9946569C-2D84-F263-A1CC-9EFC51C052BC}"/>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53" name="Line 117">
            <a:extLst>
              <a:ext uri="{FF2B5EF4-FFF2-40B4-BE49-F238E27FC236}">
                <a16:creationId xmlns:a16="http://schemas.microsoft.com/office/drawing/2014/main" id="{8EED8863-3D17-BB8F-0A3B-83A0321FD963}"/>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54" name="Line 118">
            <a:extLst>
              <a:ext uri="{FF2B5EF4-FFF2-40B4-BE49-F238E27FC236}">
                <a16:creationId xmlns:a16="http://schemas.microsoft.com/office/drawing/2014/main" id="{0AE05716-4782-9CEC-4A70-94EE08468911}"/>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55" name="Line 119">
            <a:extLst>
              <a:ext uri="{FF2B5EF4-FFF2-40B4-BE49-F238E27FC236}">
                <a16:creationId xmlns:a16="http://schemas.microsoft.com/office/drawing/2014/main" id="{98A4F39E-86BC-4025-C9DA-7382FF77C80C}"/>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056" name="Text Box 120">
            <a:extLst>
              <a:ext uri="{FF2B5EF4-FFF2-40B4-BE49-F238E27FC236}">
                <a16:creationId xmlns:a16="http://schemas.microsoft.com/office/drawing/2014/main" id="{76B89F45-2064-B369-1800-7CEA826ECFDC}"/>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0057" name="Text Box 121">
            <a:extLst>
              <a:ext uri="{FF2B5EF4-FFF2-40B4-BE49-F238E27FC236}">
                <a16:creationId xmlns:a16="http://schemas.microsoft.com/office/drawing/2014/main" id="{D1BCD819-CEC0-79C6-C120-AB58DB343790}"/>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0058" name="Text Box 122">
            <a:extLst>
              <a:ext uri="{FF2B5EF4-FFF2-40B4-BE49-F238E27FC236}">
                <a16:creationId xmlns:a16="http://schemas.microsoft.com/office/drawing/2014/main" id="{7839362E-9900-84ED-B8D8-90EB2871E297}"/>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0059" name="Text Box 123">
            <a:extLst>
              <a:ext uri="{FF2B5EF4-FFF2-40B4-BE49-F238E27FC236}">
                <a16:creationId xmlns:a16="http://schemas.microsoft.com/office/drawing/2014/main" id="{46510501-DB83-164E-C128-099756BA58B6}"/>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0060" name="Text Box 124">
            <a:extLst>
              <a:ext uri="{FF2B5EF4-FFF2-40B4-BE49-F238E27FC236}">
                <a16:creationId xmlns:a16="http://schemas.microsoft.com/office/drawing/2014/main" id="{5F474EC0-E911-C0D3-1B2A-CC28C4C80F5B}"/>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0061" name="Text Box 125">
            <a:extLst>
              <a:ext uri="{FF2B5EF4-FFF2-40B4-BE49-F238E27FC236}">
                <a16:creationId xmlns:a16="http://schemas.microsoft.com/office/drawing/2014/main" id="{A57478F8-9596-74FD-AED6-BB8E0FBB94E1}"/>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0062" name="Text Box 126">
            <a:extLst>
              <a:ext uri="{FF2B5EF4-FFF2-40B4-BE49-F238E27FC236}">
                <a16:creationId xmlns:a16="http://schemas.microsoft.com/office/drawing/2014/main" id="{6C7E467A-01BF-3076-8EC6-3A87454D643B}"/>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0063" name="Text Box 127">
            <a:extLst>
              <a:ext uri="{FF2B5EF4-FFF2-40B4-BE49-F238E27FC236}">
                <a16:creationId xmlns:a16="http://schemas.microsoft.com/office/drawing/2014/main" id="{3A56340C-02E3-2669-119A-6C900E4F26E4}"/>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0064" name="Text Box 128">
            <a:extLst>
              <a:ext uri="{FF2B5EF4-FFF2-40B4-BE49-F238E27FC236}">
                <a16:creationId xmlns:a16="http://schemas.microsoft.com/office/drawing/2014/main" id="{E224AD4D-0F5C-CD9F-2C1B-FF21BDC1E199}"/>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0065" name="Text Box 129">
            <a:extLst>
              <a:ext uri="{FF2B5EF4-FFF2-40B4-BE49-F238E27FC236}">
                <a16:creationId xmlns:a16="http://schemas.microsoft.com/office/drawing/2014/main" id="{D6DB4D4F-3976-D78E-CAAC-8FA2ACE29057}"/>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0066" name="Text Box 130">
            <a:extLst>
              <a:ext uri="{FF2B5EF4-FFF2-40B4-BE49-F238E27FC236}">
                <a16:creationId xmlns:a16="http://schemas.microsoft.com/office/drawing/2014/main" id="{73C3E063-064D-051A-2A5D-2EA343C1EDE0}"/>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0067" name="Text Box 131">
            <a:extLst>
              <a:ext uri="{FF2B5EF4-FFF2-40B4-BE49-F238E27FC236}">
                <a16:creationId xmlns:a16="http://schemas.microsoft.com/office/drawing/2014/main" id="{0B91697E-133C-E3B9-1DB6-3C84914E7141}"/>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0068" name="Text Box 132">
            <a:extLst>
              <a:ext uri="{FF2B5EF4-FFF2-40B4-BE49-F238E27FC236}">
                <a16:creationId xmlns:a16="http://schemas.microsoft.com/office/drawing/2014/main" id="{434595DD-B54C-1187-3B5A-6431DD415A74}"/>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0069" name="Text Box 133">
            <a:extLst>
              <a:ext uri="{FF2B5EF4-FFF2-40B4-BE49-F238E27FC236}">
                <a16:creationId xmlns:a16="http://schemas.microsoft.com/office/drawing/2014/main" id="{321D98B3-87EE-0FEB-763B-00277C31CB74}"/>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0070" name="Text Box 134">
            <a:extLst>
              <a:ext uri="{FF2B5EF4-FFF2-40B4-BE49-F238E27FC236}">
                <a16:creationId xmlns:a16="http://schemas.microsoft.com/office/drawing/2014/main" id="{42A2606F-AF69-7D52-40E3-6FA5A21B07FA}"/>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0071" name="Text Box 135">
            <a:extLst>
              <a:ext uri="{FF2B5EF4-FFF2-40B4-BE49-F238E27FC236}">
                <a16:creationId xmlns:a16="http://schemas.microsoft.com/office/drawing/2014/main" id="{DA5B7F18-84F7-50CA-C942-C8AFB796B9C9}"/>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0072" name="Text Box 136">
            <a:extLst>
              <a:ext uri="{FF2B5EF4-FFF2-40B4-BE49-F238E27FC236}">
                <a16:creationId xmlns:a16="http://schemas.microsoft.com/office/drawing/2014/main" id="{34B90889-31B4-BFEC-CDCA-0C9E624F2BB7}"/>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0073" name="Text Box 137">
            <a:extLst>
              <a:ext uri="{FF2B5EF4-FFF2-40B4-BE49-F238E27FC236}">
                <a16:creationId xmlns:a16="http://schemas.microsoft.com/office/drawing/2014/main" id="{421478E5-B889-38C7-E94C-18AE203278E0}"/>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0074" name="Text Box 138">
            <a:extLst>
              <a:ext uri="{FF2B5EF4-FFF2-40B4-BE49-F238E27FC236}">
                <a16:creationId xmlns:a16="http://schemas.microsoft.com/office/drawing/2014/main" id="{0EFB0998-B02C-D231-C9B3-C40996455920}"/>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0075" name="Text Box 139">
            <a:extLst>
              <a:ext uri="{FF2B5EF4-FFF2-40B4-BE49-F238E27FC236}">
                <a16:creationId xmlns:a16="http://schemas.microsoft.com/office/drawing/2014/main" id="{536ED56E-AC60-B4F1-A338-4BDE819342CB}"/>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0076" name="Text Box 140">
            <a:extLst>
              <a:ext uri="{FF2B5EF4-FFF2-40B4-BE49-F238E27FC236}">
                <a16:creationId xmlns:a16="http://schemas.microsoft.com/office/drawing/2014/main" id="{64573C6A-BC1E-2803-C0FF-020350DB8D0F}"/>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0077" name="Text Box 141">
            <a:extLst>
              <a:ext uri="{FF2B5EF4-FFF2-40B4-BE49-F238E27FC236}">
                <a16:creationId xmlns:a16="http://schemas.microsoft.com/office/drawing/2014/main" id="{BB6C03AF-4A2E-9DB7-B968-B3BBF694E1C3}"/>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0078" name="Text Box 142">
            <a:extLst>
              <a:ext uri="{FF2B5EF4-FFF2-40B4-BE49-F238E27FC236}">
                <a16:creationId xmlns:a16="http://schemas.microsoft.com/office/drawing/2014/main" id="{B30B3242-6950-470A-AF8F-A925119BDBB5}"/>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0079" name="Text Box 143">
            <a:extLst>
              <a:ext uri="{FF2B5EF4-FFF2-40B4-BE49-F238E27FC236}">
                <a16:creationId xmlns:a16="http://schemas.microsoft.com/office/drawing/2014/main" id="{CB3DAED2-83FB-46D5-734F-F31AB1975691}"/>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0080" name="Text Box 144">
            <a:extLst>
              <a:ext uri="{FF2B5EF4-FFF2-40B4-BE49-F238E27FC236}">
                <a16:creationId xmlns:a16="http://schemas.microsoft.com/office/drawing/2014/main" id="{E419365F-AF4B-A6CE-5745-4FEF7EC32924}"/>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0081" name="Text Box 145">
            <a:extLst>
              <a:ext uri="{FF2B5EF4-FFF2-40B4-BE49-F238E27FC236}">
                <a16:creationId xmlns:a16="http://schemas.microsoft.com/office/drawing/2014/main" id="{19C5F2F7-6105-383D-DB72-99160A9BD29E}"/>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0082" name="Text Box 146">
            <a:extLst>
              <a:ext uri="{FF2B5EF4-FFF2-40B4-BE49-F238E27FC236}">
                <a16:creationId xmlns:a16="http://schemas.microsoft.com/office/drawing/2014/main" id="{DEB5A76E-9F26-E466-2407-72BD7C2DC185}"/>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0083" name="Text Box 147">
            <a:extLst>
              <a:ext uri="{FF2B5EF4-FFF2-40B4-BE49-F238E27FC236}">
                <a16:creationId xmlns:a16="http://schemas.microsoft.com/office/drawing/2014/main" id="{8FCE3123-4BC2-7293-6DB4-3BD01323AC8E}"/>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0084" name="Text Box 148">
            <a:extLst>
              <a:ext uri="{FF2B5EF4-FFF2-40B4-BE49-F238E27FC236}">
                <a16:creationId xmlns:a16="http://schemas.microsoft.com/office/drawing/2014/main" id="{8F70EA7D-41F5-6AF0-C1F7-A1D580C086F2}"/>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0085" name="Text Box 149">
            <a:extLst>
              <a:ext uri="{FF2B5EF4-FFF2-40B4-BE49-F238E27FC236}">
                <a16:creationId xmlns:a16="http://schemas.microsoft.com/office/drawing/2014/main" id="{44BFEAF3-B882-F5C1-BF70-C6D4D6078661}"/>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0086" name="Text Box 150">
            <a:extLst>
              <a:ext uri="{FF2B5EF4-FFF2-40B4-BE49-F238E27FC236}">
                <a16:creationId xmlns:a16="http://schemas.microsoft.com/office/drawing/2014/main" id="{57129033-0450-7AEA-415F-5A30D6068FA0}"/>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0087" name="Text Box 151">
            <a:extLst>
              <a:ext uri="{FF2B5EF4-FFF2-40B4-BE49-F238E27FC236}">
                <a16:creationId xmlns:a16="http://schemas.microsoft.com/office/drawing/2014/main" id="{443B1FDA-2A13-55CA-6501-5817AC4495B5}"/>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0088" name="Text Box 152">
            <a:extLst>
              <a:ext uri="{FF2B5EF4-FFF2-40B4-BE49-F238E27FC236}">
                <a16:creationId xmlns:a16="http://schemas.microsoft.com/office/drawing/2014/main" id="{C42B6EF2-506E-D681-DD0B-8CBD39D9BE8F}"/>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0089" name="Text Box 153">
            <a:extLst>
              <a:ext uri="{FF2B5EF4-FFF2-40B4-BE49-F238E27FC236}">
                <a16:creationId xmlns:a16="http://schemas.microsoft.com/office/drawing/2014/main" id="{46F29A02-30A9-2A9D-D321-C9A39F4A7CB8}"/>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0090" name="Text Box 154">
            <a:extLst>
              <a:ext uri="{FF2B5EF4-FFF2-40B4-BE49-F238E27FC236}">
                <a16:creationId xmlns:a16="http://schemas.microsoft.com/office/drawing/2014/main" id="{7B2000AD-CFFA-0E21-88D9-0352F124401C}"/>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2" name="Slide Number Placeholder 1">
            <a:extLst>
              <a:ext uri="{FF2B5EF4-FFF2-40B4-BE49-F238E27FC236}">
                <a16:creationId xmlns:a16="http://schemas.microsoft.com/office/drawing/2014/main" id="{9FE78E18-4739-B3B5-D0F0-D2D09BB6A60E}"/>
              </a:ext>
            </a:extLst>
          </p:cNvPr>
          <p:cNvSpPr>
            <a:spLocks noGrp="1"/>
          </p:cNvSpPr>
          <p:nvPr>
            <p:ph type="sldNum" sz="quarter" idx="12"/>
          </p:nvPr>
        </p:nvSpPr>
        <p:spPr/>
        <p:txBody>
          <a:bodyPr/>
          <a:lstStyle/>
          <a:p>
            <a:fld id="{38A5D10B-4D41-4D5F-BDAA-4128BEDC676C}" type="slidenum">
              <a:rPr lang="en-US" altLang="en-US" smtClean="0"/>
              <a:pPr/>
              <a:t>60</a:t>
            </a:fld>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404FC4C-69A0-D721-D41C-44220BFBA996}"/>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40963" name="Rectangle 3">
            <a:extLst>
              <a:ext uri="{FF2B5EF4-FFF2-40B4-BE49-F238E27FC236}">
                <a16:creationId xmlns:a16="http://schemas.microsoft.com/office/drawing/2014/main" id="{532F8B1D-F650-6866-0F9C-5889928B1843}"/>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4" name="Rectangle 4">
            <a:extLst>
              <a:ext uri="{FF2B5EF4-FFF2-40B4-BE49-F238E27FC236}">
                <a16:creationId xmlns:a16="http://schemas.microsoft.com/office/drawing/2014/main" id="{9B9E16F8-16C7-BB8C-8BB5-BF62CA1B723C}"/>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5" name="Rectangle 5">
            <a:extLst>
              <a:ext uri="{FF2B5EF4-FFF2-40B4-BE49-F238E27FC236}">
                <a16:creationId xmlns:a16="http://schemas.microsoft.com/office/drawing/2014/main" id="{D27BD066-B669-B58D-F05C-634CBB135984}"/>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6" name="Rectangle 6">
            <a:extLst>
              <a:ext uri="{FF2B5EF4-FFF2-40B4-BE49-F238E27FC236}">
                <a16:creationId xmlns:a16="http://schemas.microsoft.com/office/drawing/2014/main" id="{5CAD9844-5C41-40BA-4712-A61CFEA901D7}"/>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7" name="Rectangle 7">
            <a:extLst>
              <a:ext uri="{FF2B5EF4-FFF2-40B4-BE49-F238E27FC236}">
                <a16:creationId xmlns:a16="http://schemas.microsoft.com/office/drawing/2014/main" id="{122E5026-2829-4E8B-56F8-8E56F6538550}"/>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8" name="Rectangle 8">
            <a:extLst>
              <a:ext uri="{FF2B5EF4-FFF2-40B4-BE49-F238E27FC236}">
                <a16:creationId xmlns:a16="http://schemas.microsoft.com/office/drawing/2014/main" id="{9873894D-4D96-01D0-2F4E-291A27F840B4}"/>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9" name="Rectangle 9">
            <a:extLst>
              <a:ext uri="{FF2B5EF4-FFF2-40B4-BE49-F238E27FC236}">
                <a16:creationId xmlns:a16="http://schemas.microsoft.com/office/drawing/2014/main" id="{7CFE5A5F-4B93-B047-52B9-9907AA2C30B5}"/>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0" name="Rectangle 10">
            <a:extLst>
              <a:ext uri="{FF2B5EF4-FFF2-40B4-BE49-F238E27FC236}">
                <a16:creationId xmlns:a16="http://schemas.microsoft.com/office/drawing/2014/main" id="{4650DA40-F157-EF24-6DF6-52B5BD8AF60B}"/>
              </a:ext>
            </a:extLst>
          </p:cNvPr>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1" name="Rectangle 11">
            <a:extLst>
              <a:ext uri="{FF2B5EF4-FFF2-40B4-BE49-F238E27FC236}">
                <a16:creationId xmlns:a16="http://schemas.microsoft.com/office/drawing/2014/main" id="{6782F0DB-A0B4-C4A9-E004-CA1B8F16C41D}"/>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2" name="Rectangle 12">
            <a:extLst>
              <a:ext uri="{FF2B5EF4-FFF2-40B4-BE49-F238E27FC236}">
                <a16:creationId xmlns:a16="http://schemas.microsoft.com/office/drawing/2014/main" id="{5FDC80E3-BF2B-E8EC-966D-7830FD924BB9}"/>
              </a:ext>
            </a:extLst>
          </p:cNvPr>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3" name="Rectangle 13">
            <a:extLst>
              <a:ext uri="{FF2B5EF4-FFF2-40B4-BE49-F238E27FC236}">
                <a16:creationId xmlns:a16="http://schemas.microsoft.com/office/drawing/2014/main" id="{7B3B3194-8FA7-9B8F-2893-11145B154B73}"/>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4" name="Rectangle 14">
            <a:extLst>
              <a:ext uri="{FF2B5EF4-FFF2-40B4-BE49-F238E27FC236}">
                <a16:creationId xmlns:a16="http://schemas.microsoft.com/office/drawing/2014/main" id="{A7DAB0C0-8C3E-5BB3-922B-990CB767AB43}"/>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5" name="Rectangle 15">
            <a:extLst>
              <a:ext uri="{FF2B5EF4-FFF2-40B4-BE49-F238E27FC236}">
                <a16:creationId xmlns:a16="http://schemas.microsoft.com/office/drawing/2014/main" id="{42173D18-7143-E109-6987-0C8A936FAB83}"/>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6" name="Rectangle 16">
            <a:extLst>
              <a:ext uri="{FF2B5EF4-FFF2-40B4-BE49-F238E27FC236}">
                <a16:creationId xmlns:a16="http://schemas.microsoft.com/office/drawing/2014/main" id="{0F8B38E3-4EEF-E160-C543-EBD525DFF8F4}"/>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7" name="Rectangle 17">
            <a:extLst>
              <a:ext uri="{FF2B5EF4-FFF2-40B4-BE49-F238E27FC236}">
                <a16:creationId xmlns:a16="http://schemas.microsoft.com/office/drawing/2014/main" id="{D2CCEF01-0313-E8C1-A107-35326EC9F071}"/>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8" name="Rectangle 18">
            <a:extLst>
              <a:ext uri="{FF2B5EF4-FFF2-40B4-BE49-F238E27FC236}">
                <a16:creationId xmlns:a16="http://schemas.microsoft.com/office/drawing/2014/main" id="{841C88E7-1F2F-D539-0C6A-673BF019ED6E}"/>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79" name="Rectangle 19">
            <a:extLst>
              <a:ext uri="{FF2B5EF4-FFF2-40B4-BE49-F238E27FC236}">
                <a16:creationId xmlns:a16="http://schemas.microsoft.com/office/drawing/2014/main" id="{C52FA2D6-D2E8-CC17-5B2D-FAE453AB7143}"/>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0" name="Rectangle 20">
            <a:extLst>
              <a:ext uri="{FF2B5EF4-FFF2-40B4-BE49-F238E27FC236}">
                <a16:creationId xmlns:a16="http://schemas.microsoft.com/office/drawing/2014/main" id="{2BE76D30-B612-DFDC-C271-4898BA215FC5}"/>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1" name="Rectangle 21">
            <a:extLst>
              <a:ext uri="{FF2B5EF4-FFF2-40B4-BE49-F238E27FC236}">
                <a16:creationId xmlns:a16="http://schemas.microsoft.com/office/drawing/2014/main" id="{5E4904C1-0C56-EAC4-2EC5-17CE1CDE8AF5}"/>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2" name="Rectangle 22">
            <a:extLst>
              <a:ext uri="{FF2B5EF4-FFF2-40B4-BE49-F238E27FC236}">
                <a16:creationId xmlns:a16="http://schemas.microsoft.com/office/drawing/2014/main" id="{6412EFE8-F28D-6291-26ED-8B6C197EDD70}"/>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3" name="Rectangle 23">
            <a:extLst>
              <a:ext uri="{FF2B5EF4-FFF2-40B4-BE49-F238E27FC236}">
                <a16:creationId xmlns:a16="http://schemas.microsoft.com/office/drawing/2014/main" id="{5E15C6CB-1079-084D-C0CF-7C5BED60B70E}"/>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4" name="Rectangle 24">
            <a:extLst>
              <a:ext uri="{FF2B5EF4-FFF2-40B4-BE49-F238E27FC236}">
                <a16:creationId xmlns:a16="http://schemas.microsoft.com/office/drawing/2014/main" id="{4A0FF245-A187-3A06-D0B5-0D2EF96F10D5}"/>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5" name="Rectangle 25">
            <a:extLst>
              <a:ext uri="{FF2B5EF4-FFF2-40B4-BE49-F238E27FC236}">
                <a16:creationId xmlns:a16="http://schemas.microsoft.com/office/drawing/2014/main" id="{115B8298-972B-CB9D-D70B-167FE44CCAA1}"/>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6" name="Rectangle 26">
            <a:extLst>
              <a:ext uri="{FF2B5EF4-FFF2-40B4-BE49-F238E27FC236}">
                <a16:creationId xmlns:a16="http://schemas.microsoft.com/office/drawing/2014/main" id="{946A4186-471A-FB12-A38E-CAF0FF214AEF}"/>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7" name="Rectangle 27">
            <a:extLst>
              <a:ext uri="{FF2B5EF4-FFF2-40B4-BE49-F238E27FC236}">
                <a16:creationId xmlns:a16="http://schemas.microsoft.com/office/drawing/2014/main" id="{87FE9ADC-8B02-3D72-9983-289185D8318A}"/>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8" name="Rectangle 28">
            <a:extLst>
              <a:ext uri="{FF2B5EF4-FFF2-40B4-BE49-F238E27FC236}">
                <a16:creationId xmlns:a16="http://schemas.microsoft.com/office/drawing/2014/main" id="{52D6ECAF-A52E-C16D-C8B0-059571E68C1B}"/>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89" name="Rectangle 29">
            <a:extLst>
              <a:ext uri="{FF2B5EF4-FFF2-40B4-BE49-F238E27FC236}">
                <a16:creationId xmlns:a16="http://schemas.microsoft.com/office/drawing/2014/main" id="{FC695882-22C5-1FE1-8073-C48996E90C1A}"/>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0" name="Rectangle 30">
            <a:extLst>
              <a:ext uri="{FF2B5EF4-FFF2-40B4-BE49-F238E27FC236}">
                <a16:creationId xmlns:a16="http://schemas.microsoft.com/office/drawing/2014/main" id="{77F7299D-9371-EB63-909D-3A0567A58394}"/>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1" name="Rectangle 31">
            <a:extLst>
              <a:ext uri="{FF2B5EF4-FFF2-40B4-BE49-F238E27FC236}">
                <a16:creationId xmlns:a16="http://schemas.microsoft.com/office/drawing/2014/main" id="{E7299D0B-BC2C-1C6E-3B5D-31D906D6815D}"/>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2" name="Rectangle 32">
            <a:extLst>
              <a:ext uri="{FF2B5EF4-FFF2-40B4-BE49-F238E27FC236}">
                <a16:creationId xmlns:a16="http://schemas.microsoft.com/office/drawing/2014/main" id="{CA245591-4119-185D-461D-CE4756888917}"/>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3" name="Rectangle 33">
            <a:extLst>
              <a:ext uri="{FF2B5EF4-FFF2-40B4-BE49-F238E27FC236}">
                <a16:creationId xmlns:a16="http://schemas.microsoft.com/office/drawing/2014/main" id="{E95A0290-013A-DE31-790C-ADB64B39CE27}"/>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4" name="Rectangle 34">
            <a:extLst>
              <a:ext uri="{FF2B5EF4-FFF2-40B4-BE49-F238E27FC236}">
                <a16:creationId xmlns:a16="http://schemas.microsoft.com/office/drawing/2014/main" id="{30AD08E0-6912-5C9A-0DBE-AC70714522B8}"/>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5" name="Rectangle 35">
            <a:extLst>
              <a:ext uri="{FF2B5EF4-FFF2-40B4-BE49-F238E27FC236}">
                <a16:creationId xmlns:a16="http://schemas.microsoft.com/office/drawing/2014/main" id="{7C713C86-3251-1C76-50D9-8A14BE0F127A}"/>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6" name="Rectangle 36">
            <a:extLst>
              <a:ext uri="{FF2B5EF4-FFF2-40B4-BE49-F238E27FC236}">
                <a16:creationId xmlns:a16="http://schemas.microsoft.com/office/drawing/2014/main" id="{1F7C7312-309B-E155-9AB4-327596340BE3}"/>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7" name="Rectangle 37">
            <a:extLst>
              <a:ext uri="{FF2B5EF4-FFF2-40B4-BE49-F238E27FC236}">
                <a16:creationId xmlns:a16="http://schemas.microsoft.com/office/drawing/2014/main" id="{87A2B484-EF58-0579-A642-B7027080CEC7}"/>
              </a:ext>
            </a:extLst>
          </p:cNvPr>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8" name="Rectangle 38">
            <a:extLst>
              <a:ext uri="{FF2B5EF4-FFF2-40B4-BE49-F238E27FC236}">
                <a16:creationId xmlns:a16="http://schemas.microsoft.com/office/drawing/2014/main" id="{BDA31E30-FBAE-44D1-3592-C9F9F7B4A33A}"/>
              </a:ext>
            </a:extLst>
          </p:cNvPr>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99" name="Rectangle 39">
            <a:extLst>
              <a:ext uri="{FF2B5EF4-FFF2-40B4-BE49-F238E27FC236}">
                <a16:creationId xmlns:a16="http://schemas.microsoft.com/office/drawing/2014/main" id="{0EA4ABEC-AA2C-043B-1E77-3F5D35B35220}"/>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0" name="Rectangle 40">
            <a:extLst>
              <a:ext uri="{FF2B5EF4-FFF2-40B4-BE49-F238E27FC236}">
                <a16:creationId xmlns:a16="http://schemas.microsoft.com/office/drawing/2014/main" id="{1B955C2A-D8D8-B8E3-5B38-21052D932006}"/>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1" name="Rectangle 41">
            <a:extLst>
              <a:ext uri="{FF2B5EF4-FFF2-40B4-BE49-F238E27FC236}">
                <a16:creationId xmlns:a16="http://schemas.microsoft.com/office/drawing/2014/main" id="{73818018-C6F4-4B75-EA45-E676E4008BE1}"/>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2" name="Rectangle 42">
            <a:extLst>
              <a:ext uri="{FF2B5EF4-FFF2-40B4-BE49-F238E27FC236}">
                <a16:creationId xmlns:a16="http://schemas.microsoft.com/office/drawing/2014/main" id="{6F9F8029-2BA4-4F18-EA71-C4472B6E8436}"/>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3" name="Rectangle 43">
            <a:extLst>
              <a:ext uri="{FF2B5EF4-FFF2-40B4-BE49-F238E27FC236}">
                <a16:creationId xmlns:a16="http://schemas.microsoft.com/office/drawing/2014/main" id="{5F65ED03-6BE1-025B-6468-E0BC30475C6F}"/>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4" name="Rectangle 44">
            <a:extLst>
              <a:ext uri="{FF2B5EF4-FFF2-40B4-BE49-F238E27FC236}">
                <a16:creationId xmlns:a16="http://schemas.microsoft.com/office/drawing/2014/main" id="{20170F89-E12A-A0AA-9A92-0799B5A8733E}"/>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5" name="Rectangle 45">
            <a:extLst>
              <a:ext uri="{FF2B5EF4-FFF2-40B4-BE49-F238E27FC236}">
                <a16:creationId xmlns:a16="http://schemas.microsoft.com/office/drawing/2014/main" id="{43ED4BE8-4526-33C4-FF6F-00BA652E81D3}"/>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6" name="Rectangle 46">
            <a:extLst>
              <a:ext uri="{FF2B5EF4-FFF2-40B4-BE49-F238E27FC236}">
                <a16:creationId xmlns:a16="http://schemas.microsoft.com/office/drawing/2014/main" id="{A0AE8BD1-A49E-704B-4C00-E0A75E5CE072}"/>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7" name="Rectangle 47">
            <a:extLst>
              <a:ext uri="{FF2B5EF4-FFF2-40B4-BE49-F238E27FC236}">
                <a16:creationId xmlns:a16="http://schemas.microsoft.com/office/drawing/2014/main" id="{747D9DDA-6DDE-12CD-AE2F-E27422D99A62}"/>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8" name="Rectangle 48">
            <a:extLst>
              <a:ext uri="{FF2B5EF4-FFF2-40B4-BE49-F238E27FC236}">
                <a16:creationId xmlns:a16="http://schemas.microsoft.com/office/drawing/2014/main" id="{F9DB74B7-2D6D-65E4-499B-2CEB89CAD338}"/>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9" name="Rectangle 49">
            <a:extLst>
              <a:ext uri="{FF2B5EF4-FFF2-40B4-BE49-F238E27FC236}">
                <a16:creationId xmlns:a16="http://schemas.microsoft.com/office/drawing/2014/main" id="{37308D5F-05A0-C993-8CE9-B8343FEB606C}"/>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10" name="Rectangle 50">
            <a:extLst>
              <a:ext uri="{FF2B5EF4-FFF2-40B4-BE49-F238E27FC236}">
                <a16:creationId xmlns:a16="http://schemas.microsoft.com/office/drawing/2014/main" id="{D037A16B-0160-7F25-3922-EEE19739B298}"/>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11" name="Rectangle 51">
            <a:extLst>
              <a:ext uri="{FF2B5EF4-FFF2-40B4-BE49-F238E27FC236}">
                <a16:creationId xmlns:a16="http://schemas.microsoft.com/office/drawing/2014/main" id="{71298F53-8E61-2DDA-3975-422FB1009C0F}"/>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12" name="Rectangle 52">
            <a:extLst>
              <a:ext uri="{FF2B5EF4-FFF2-40B4-BE49-F238E27FC236}">
                <a16:creationId xmlns:a16="http://schemas.microsoft.com/office/drawing/2014/main" id="{769C17EB-B34C-037A-40A1-9632B9299B98}"/>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13" name="Rectangle 53">
            <a:extLst>
              <a:ext uri="{FF2B5EF4-FFF2-40B4-BE49-F238E27FC236}">
                <a16:creationId xmlns:a16="http://schemas.microsoft.com/office/drawing/2014/main" id="{E65961D1-3E6D-C02C-72A2-3D1D10FC37BC}"/>
              </a:ext>
            </a:extLst>
          </p:cNvPr>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14" name="Rectangle 54">
            <a:extLst>
              <a:ext uri="{FF2B5EF4-FFF2-40B4-BE49-F238E27FC236}">
                <a16:creationId xmlns:a16="http://schemas.microsoft.com/office/drawing/2014/main" id="{37274C19-2E1A-7766-D0CF-0593FF68C38B}"/>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15" name="Rectangle 55">
            <a:extLst>
              <a:ext uri="{FF2B5EF4-FFF2-40B4-BE49-F238E27FC236}">
                <a16:creationId xmlns:a16="http://schemas.microsoft.com/office/drawing/2014/main" id="{7FE861C2-76C6-1FF3-393F-4E6DB5569FF1}"/>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16" name="Rectangle 56">
            <a:extLst>
              <a:ext uri="{FF2B5EF4-FFF2-40B4-BE49-F238E27FC236}">
                <a16:creationId xmlns:a16="http://schemas.microsoft.com/office/drawing/2014/main" id="{26203509-E9E5-9051-A7C7-984450DA5D93}"/>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17" name="Rectangle 57">
            <a:extLst>
              <a:ext uri="{FF2B5EF4-FFF2-40B4-BE49-F238E27FC236}">
                <a16:creationId xmlns:a16="http://schemas.microsoft.com/office/drawing/2014/main" id="{22281FE6-7C0E-4DE8-F6EA-9F855EABA948}"/>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18" name="Line 58">
            <a:extLst>
              <a:ext uri="{FF2B5EF4-FFF2-40B4-BE49-F238E27FC236}">
                <a16:creationId xmlns:a16="http://schemas.microsoft.com/office/drawing/2014/main" id="{34C20A65-D0A6-EDFC-AECB-881F55B40251}"/>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19" name="Line 59">
            <a:extLst>
              <a:ext uri="{FF2B5EF4-FFF2-40B4-BE49-F238E27FC236}">
                <a16:creationId xmlns:a16="http://schemas.microsoft.com/office/drawing/2014/main" id="{6D67D864-8AD1-4DA5-45B6-A1297FCE7F0A}"/>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0" name="Line 60">
            <a:extLst>
              <a:ext uri="{FF2B5EF4-FFF2-40B4-BE49-F238E27FC236}">
                <a16:creationId xmlns:a16="http://schemas.microsoft.com/office/drawing/2014/main" id="{768C0E27-7966-58A1-D2C8-6BD4BFBFCCF8}"/>
              </a:ext>
            </a:extLst>
          </p:cNvPr>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1" name="Line 61">
            <a:extLst>
              <a:ext uri="{FF2B5EF4-FFF2-40B4-BE49-F238E27FC236}">
                <a16:creationId xmlns:a16="http://schemas.microsoft.com/office/drawing/2014/main" id="{2526BCDA-835E-49B6-121F-E73D767A6950}"/>
              </a:ext>
            </a:extLst>
          </p:cNvPr>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2" name="Line 62">
            <a:extLst>
              <a:ext uri="{FF2B5EF4-FFF2-40B4-BE49-F238E27FC236}">
                <a16:creationId xmlns:a16="http://schemas.microsoft.com/office/drawing/2014/main" id="{925A4518-629D-C57B-B188-835086381283}"/>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3" name="Line 63">
            <a:extLst>
              <a:ext uri="{FF2B5EF4-FFF2-40B4-BE49-F238E27FC236}">
                <a16:creationId xmlns:a16="http://schemas.microsoft.com/office/drawing/2014/main" id="{B7CB38F0-88F2-E118-4892-5DCC1879BF02}"/>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4" name="Line 64">
            <a:extLst>
              <a:ext uri="{FF2B5EF4-FFF2-40B4-BE49-F238E27FC236}">
                <a16:creationId xmlns:a16="http://schemas.microsoft.com/office/drawing/2014/main" id="{70EC6493-AD25-3C83-DB3A-1E5742040B4B}"/>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5" name="Line 65">
            <a:extLst>
              <a:ext uri="{FF2B5EF4-FFF2-40B4-BE49-F238E27FC236}">
                <a16:creationId xmlns:a16="http://schemas.microsoft.com/office/drawing/2014/main" id="{09B83A45-D0CA-362C-29FA-E48EFC8C51C9}"/>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6" name="Line 66">
            <a:extLst>
              <a:ext uri="{FF2B5EF4-FFF2-40B4-BE49-F238E27FC236}">
                <a16:creationId xmlns:a16="http://schemas.microsoft.com/office/drawing/2014/main" id="{44345236-1644-FA10-B694-5CCB8F344ECC}"/>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7" name="Line 67">
            <a:extLst>
              <a:ext uri="{FF2B5EF4-FFF2-40B4-BE49-F238E27FC236}">
                <a16:creationId xmlns:a16="http://schemas.microsoft.com/office/drawing/2014/main" id="{E9BBC41E-F73E-FD64-2FC6-0F4AFBE3A88F}"/>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8" name="Line 68">
            <a:extLst>
              <a:ext uri="{FF2B5EF4-FFF2-40B4-BE49-F238E27FC236}">
                <a16:creationId xmlns:a16="http://schemas.microsoft.com/office/drawing/2014/main" id="{0057D693-A018-74A3-E59B-E5AE034A4CCC}"/>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29" name="Line 69">
            <a:extLst>
              <a:ext uri="{FF2B5EF4-FFF2-40B4-BE49-F238E27FC236}">
                <a16:creationId xmlns:a16="http://schemas.microsoft.com/office/drawing/2014/main" id="{62B8FB28-E7A2-A3B5-38A8-1ADF941FA999}"/>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0" name="Line 70">
            <a:extLst>
              <a:ext uri="{FF2B5EF4-FFF2-40B4-BE49-F238E27FC236}">
                <a16:creationId xmlns:a16="http://schemas.microsoft.com/office/drawing/2014/main" id="{1A2507C9-90C1-C08C-38E2-1EC28BA6209D}"/>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1" name="Line 71">
            <a:extLst>
              <a:ext uri="{FF2B5EF4-FFF2-40B4-BE49-F238E27FC236}">
                <a16:creationId xmlns:a16="http://schemas.microsoft.com/office/drawing/2014/main" id="{92789173-00B8-B9A7-CB46-83D48BA20ACD}"/>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2" name="Line 72">
            <a:extLst>
              <a:ext uri="{FF2B5EF4-FFF2-40B4-BE49-F238E27FC236}">
                <a16:creationId xmlns:a16="http://schemas.microsoft.com/office/drawing/2014/main" id="{E2E23B0C-AE04-5804-6F27-B71470465E20}"/>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3" name="Line 73">
            <a:extLst>
              <a:ext uri="{FF2B5EF4-FFF2-40B4-BE49-F238E27FC236}">
                <a16:creationId xmlns:a16="http://schemas.microsoft.com/office/drawing/2014/main" id="{9A78B7A8-A24C-211D-C1F8-C5CC85FD9B2A}"/>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4" name="Line 74">
            <a:extLst>
              <a:ext uri="{FF2B5EF4-FFF2-40B4-BE49-F238E27FC236}">
                <a16:creationId xmlns:a16="http://schemas.microsoft.com/office/drawing/2014/main" id="{A8CCE30A-2064-D6E8-51C5-2520FCAE96AD}"/>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5" name="Line 75">
            <a:extLst>
              <a:ext uri="{FF2B5EF4-FFF2-40B4-BE49-F238E27FC236}">
                <a16:creationId xmlns:a16="http://schemas.microsoft.com/office/drawing/2014/main" id="{02E3F3E0-BDAC-D1EB-0EC2-BE7EE1215227}"/>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6" name="Line 76">
            <a:extLst>
              <a:ext uri="{FF2B5EF4-FFF2-40B4-BE49-F238E27FC236}">
                <a16:creationId xmlns:a16="http://schemas.microsoft.com/office/drawing/2014/main" id="{C395EDC1-B7A1-13C9-6F35-D3C1D11D0730}"/>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7" name="Line 77">
            <a:extLst>
              <a:ext uri="{FF2B5EF4-FFF2-40B4-BE49-F238E27FC236}">
                <a16:creationId xmlns:a16="http://schemas.microsoft.com/office/drawing/2014/main" id="{0C4AAAC5-C6F7-7BBF-F00E-61763E58B7AB}"/>
              </a:ext>
            </a:extLst>
          </p:cNvPr>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8" name="Line 78">
            <a:extLst>
              <a:ext uri="{FF2B5EF4-FFF2-40B4-BE49-F238E27FC236}">
                <a16:creationId xmlns:a16="http://schemas.microsoft.com/office/drawing/2014/main" id="{4ACB456A-B2E9-4C97-A237-A0398ED142A0}"/>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39" name="Line 79">
            <a:extLst>
              <a:ext uri="{FF2B5EF4-FFF2-40B4-BE49-F238E27FC236}">
                <a16:creationId xmlns:a16="http://schemas.microsoft.com/office/drawing/2014/main" id="{9EE0B44D-20DF-F8B2-5BFD-8D254CFDA6E4}"/>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0" name="Line 80">
            <a:extLst>
              <a:ext uri="{FF2B5EF4-FFF2-40B4-BE49-F238E27FC236}">
                <a16:creationId xmlns:a16="http://schemas.microsoft.com/office/drawing/2014/main" id="{779A5DC9-0B7E-DF66-B6B0-18C639A03E74}"/>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1" name="Line 81">
            <a:extLst>
              <a:ext uri="{FF2B5EF4-FFF2-40B4-BE49-F238E27FC236}">
                <a16:creationId xmlns:a16="http://schemas.microsoft.com/office/drawing/2014/main" id="{CBB46C75-F9A2-40B5-976D-64CEF3E7B1C3}"/>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2" name="Line 82">
            <a:extLst>
              <a:ext uri="{FF2B5EF4-FFF2-40B4-BE49-F238E27FC236}">
                <a16:creationId xmlns:a16="http://schemas.microsoft.com/office/drawing/2014/main" id="{458E7448-CA47-FBC2-A5FA-565B68D13722}"/>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3" name="Line 83">
            <a:extLst>
              <a:ext uri="{FF2B5EF4-FFF2-40B4-BE49-F238E27FC236}">
                <a16:creationId xmlns:a16="http://schemas.microsoft.com/office/drawing/2014/main" id="{B563C1D3-8188-CC87-DE12-EFB04BFC189F}"/>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4" name="Line 84">
            <a:extLst>
              <a:ext uri="{FF2B5EF4-FFF2-40B4-BE49-F238E27FC236}">
                <a16:creationId xmlns:a16="http://schemas.microsoft.com/office/drawing/2014/main" id="{00F5DFC5-896E-AD20-D612-7E9B9B547946}"/>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5" name="Line 85">
            <a:extLst>
              <a:ext uri="{FF2B5EF4-FFF2-40B4-BE49-F238E27FC236}">
                <a16:creationId xmlns:a16="http://schemas.microsoft.com/office/drawing/2014/main" id="{23282F6D-41AF-86ED-553D-2E9A9EA4E8E3}"/>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6" name="Line 86">
            <a:extLst>
              <a:ext uri="{FF2B5EF4-FFF2-40B4-BE49-F238E27FC236}">
                <a16:creationId xmlns:a16="http://schemas.microsoft.com/office/drawing/2014/main" id="{9F192904-721B-920F-9B92-BF99F697DFB7}"/>
              </a:ext>
            </a:extLst>
          </p:cNvPr>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7" name="Line 87">
            <a:extLst>
              <a:ext uri="{FF2B5EF4-FFF2-40B4-BE49-F238E27FC236}">
                <a16:creationId xmlns:a16="http://schemas.microsoft.com/office/drawing/2014/main" id="{E062E7BF-FB2C-3B71-D59F-9130434DF386}"/>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8" name="Line 88">
            <a:extLst>
              <a:ext uri="{FF2B5EF4-FFF2-40B4-BE49-F238E27FC236}">
                <a16:creationId xmlns:a16="http://schemas.microsoft.com/office/drawing/2014/main" id="{CF2C728D-AA55-471E-65E8-2D44B54A0C55}"/>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49" name="Line 89">
            <a:extLst>
              <a:ext uri="{FF2B5EF4-FFF2-40B4-BE49-F238E27FC236}">
                <a16:creationId xmlns:a16="http://schemas.microsoft.com/office/drawing/2014/main" id="{355078F9-A935-DDED-6B47-B104E721F197}"/>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0" name="Line 90">
            <a:extLst>
              <a:ext uri="{FF2B5EF4-FFF2-40B4-BE49-F238E27FC236}">
                <a16:creationId xmlns:a16="http://schemas.microsoft.com/office/drawing/2014/main" id="{213326BE-405D-D561-61D6-5EDB6042260F}"/>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1" name="Line 91">
            <a:extLst>
              <a:ext uri="{FF2B5EF4-FFF2-40B4-BE49-F238E27FC236}">
                <a16:creationId xmlns:a16="http://schemas.microsoft.com/office/drawing/2014/main" id="{3003526C-37BB-9D0E-283C-093BCB4555AB}"/>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2" name="Line 92">
            <a:extLst>
              <a:ext uri="{FF2B5EF4-FFF2-40B4-BE49-F238E27FC236}">
                <a16:creationId xmlns:a16="http://schemas.microsoft.com/office/drawing/2014/main" id="{54070718-7F27-3761-C868-A602837763ED}"/>
              </a:ext>
            </a:extLst>
          </p:cNvPr>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3" name="Line 93">
            <a:extLst>
              <a:ext uri="{FF2B5EF4-FFF2-40B4-BE49-F238E27FC236}">
                <a16:creationId xmlns:a16="http://schemas.microsoft.com/office/drawing/2014/main" id="{86F6A99D-40A2-7FB1-EFF1-00943D4FB7FC}"/>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4" name="Line 94">
            <a:extLst>
              <a:ext uri="{FF2B5EF4-FFF2-40B4-BE49-F238E27FC236}">
                <a16:creationId xmlns:a16="http://schemas.microsoft.com/office/drawing/2014/main" id="{58CD47FD-AB5F-E2C2-2EC7-5B58C353A940}"/>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5" name="Line 95">
            <a:extLst>
              <a:ext uri="{FF2B5EF4-FFF2-40B4-BE49-F238E27FC236}">
                <a16:creationId xmlns:a16="http://schemas.microsoft.com/office/drawing/2014/main" id="{8340230E-F967-8C55-D0F3-E02504C146D0}"/>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6" name="Line 96">
            <a:extLst>
              <a:ext uri="{FF2B5EF4-FFF2-40B4-BE49-F238E27FC236}">
                <a16:creationId xmlns:a16="http://schemas.microsoft.com/office/drawing/2014/main" id="{2F44E997-FAF7-7AD5-67B8-D37C34CB6294}"/>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7" name="Line 97">
            <a:extLst>
              <a:ext uri="{FF2B5EF4-FFF2-40B4-BE49-F238E27FC236}">
                <a16:creationId xmlns:a16="http://schemas.microsoft.com/office/drawing/2014/main" id="{3089B1C3-A4BC-A7F9-8FDB-AB7BBC6DC701}"/>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8" name="Line 98">
            <a:extLst>
              <a:ext uri="{FF2B5EF4-FFF2-40B4-BE49-F238E27FC236}">
                <a16:creationId xmlns:a16="http://schemas.microsoft.com/office/drawing/2014/main" id="{65C489A1-7149-3D9C-1BB6-4558ED3BA77B}"/>
              </a:ext>
            </a:extLst>
          </p:cNvPr>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59" name="Line 99">
            <a:extLst>
              <a:ext uri="{FF2B5EF4-FFF2-40B4-BE49-F238E27FC236}">
                <a16:creationId xmlns:a16="http://schemas.microsoft.com/office/drawing/2014/main" id="{3FF2F7C1-53A9-0F51-16CB-5B7656FEA0E5}"/>
              </a:ext>
            </a:extLst>
          </p:cNvPr>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60" name="Line 100">
            <a:extLst>
              <a:ext uri="{FF2B5EF4-FFF2-40B4-BE49-F238E27FC236}">
                <a16:creationId xmlns:a16="http://schemas.microsoft.com/office/drawing/2014/main" id="{69849860-8B65-F021-6A67-0BF6383CBDAB}"/>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61" name="Line 101">
            <a:extLst>
              <a:ext uri="{FF2B5EF4-FFF2-40B4-BE49-F238E27FC236}">
                <a16:creationId xmlns:a16="http://schemas.microsoft.com/office/drawing/2014/main" id="{19D9D6A1-885F-1EAC-B919-E90BA80BB17A}"/>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62" name="Line 102">
            <a:extLst>
              <a:ext uri="{FF2B5EF4-FFF2-40B4-BE49-F238E27FC236}">
                <a16:creationId xmlns:a16="http://schemas.microsoft.com/office/drawing/2014/main" id="{49212BD0-9B4E-B929-8D15-25CEA1310E38}"/>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63" name="Line 103">
            <a:extLst>
              <a:ext uri="{FF2B5EF4-FFF2-40B4-BE49-F238E27FC236}">
                <a16:creationId xmlns:a16="http://schemas.microsoft.com/office/drawing/2014/main" id="{402D666D-E5BD-8CED-2E3C-508BD280487E}"/>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64" name="Rectangle 104">
            <a:extLst>
              <a:ext uri="{FF2B5EF4-FFF2-40B4-BE49-F238E27FC236}">
                <a16:creationId xmlns:a16="http://schemas.microsoft.com/office/drawing/2014/main" id="{A0E3B770-5970-E9D2-5207-156271E564A0}"/>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65" name="Rectangle 105">
            <a:extLst>
              <a:ext uri="{FF2B5EF4-FFF2-40B4-BE49-F238E27FC236}">
                <a16:creationId xmlns:a16="http://schemas.microsoft.com/office/drawing/2014/main" id="{7C3D59F2-45F1-0983-B692-A43AB9671499}"/>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66" name="Rectangle 106">
            <a:extLst>
              <a:ext uri="{FF2B5EF4-FFF2-40B4-BE49-F238E27FC236}">
                <a16:creationId xmlns:a16="http://schemas.microsoft.com/office/drawing/2014/main" id="{F698143F-4E7E-7D06-BFB6-75EA8218674C}"/>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67" name="Rectangle 107">
            <a:extLst>
              <a:ext uri="{FF2B5EF4-FFF2-40B4-BE49-F238E27FC236}">
                <a16:creationId xmlns:a16="http://schemas.microsoft.com/office/drawing/2014/main" id="{49EB5037-0482-4212-8E75-C9502940E04B}"/>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68" name="Line 108">
            <a:extLst>
              <a:ext uri="{FF2B5EF4-FFF2-40B4-BE49-F238E27FC236}">
                <a16:creationId xmlns:a16="http://schemas.microsoft.com/office/drawing/2014/main" id="{1294249E-5799-4414-6ACA-18695290823B}"/>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69" name="Line 109">
            <a:extLst>
              <a:ext uri="{FF2B5EF4-FFF2-40B4-BE49-F238E27FC236}">
                <a16:creationId xmlns:a16="http://schemas.microsoft.com/office/drawing/2014/main" id="{9852CABE-F520-ACA4-0B58-B3C9D50548B2}"/>
              </a:ext>
            </a:extLst>
          </p:cNvPr>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0" name="Line 110">
            <a:extLst>
              <a:ext uri="{FF2B5EF4-FFF2-40B4-BE49-F238E27FC236}">
                <a16:creationId xmlns:a16="http://schemas.microsoft.com/office/drawing/2014/main" id="{351AE079-6C35-ECD1-B881-B18ED686B732}"/>
              </a:ext>
            </a:extLst>
          </p:cNvPr>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1" name="Line 111">
            <a:extLst>
              <a:ext uri="{FF2B5EF4-FFF2-40B4-BE49-F238E27FC236}">
                <a16:creationId xmlns:a16="http://schemas.microsoft.com/office/drawing/2014/main" id="{E8CE0DFD-D254-4673-3616-B92583AC84AB}"/>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2" name="Line 112">
            <a:extLst>
              <a:ext uri="{FF2B5EF4-FFF2-40B4-BE49-F238E27FC236}">
                <a16:creationId xmlns:a16="http://schemas.microsoft.com/office/drawing/2014/main" id="{FDBB1894-77EA-9392-8B0D-4B3D3B570857}"/>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3" name="Line 113">
            <a:extLst>
              <a:ext uri="{FF2B5EF4-FFF2-40B4-BE49-F238E27FC236}">
                <a16:creationId xmlns:a16="http://schemas.microsoft.com/office/drawing/2014/main" id="{52EE03DA-C7F5-4792-FCFC-9107F72F32E8}"/>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4" name="Line 114">
            <a:extLst>
              <a:ext uri="{FF2B5EF4-FFF2-40B4-BE49-F238E27FC236}">
                <a16:creationId xmlns:a16="http://schemas.microsoft.com/office/drawing/2014/main" id="{84A97437-0027-921F-1C25-B49DE43147FB}"/>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5" name="Line 115">
            <a:extLst>
              <a:ext uri="{FF2B5EF4-FFF2-40B4-BE49-F238E27FC236}">
                <a16:creationId xmlns:a16="http://schemas.microsoft.com/office/drawing/2014/main" id="{BB4D4FB2-0F16-EB05-D17A-AFCEE9100F0D}"/>
              </a:ext>
            </a:extLst>
          </p:cNvPr>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6" name="Line 116">
            <a:extLst>
              <a:ext uri="{FF2B5EF4-FFF2-40B4-BE49-F238E27FC236}">
                <a16:creationId xmlns:a16="http://schemas.microsoft.com/office/drawing/2014/main" id="{84836601-093B-72FF-29BF-13F087C62BA5}"/>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7" name="Line 117">
            <a:extLst>
              <a:ext uri="{FF2B5EF4-FFF2-40B4-BE49-F238E27FC236}">
                <a16:creationId xmlns:a16="http://schemas.microsoft.com/office/drawing/2014/main" id="{19A082C9-53B2-FD09-7EA8-67709DDF714A}"/>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8" name="Line 118">
            <a:extLst>
              <a:ext uri="{FF2B5EF4-FFF2-40B4-BE49-F238E27FC236}">
                <a16:creationId xmlns:a16="http://schemas.microsoft.com/office/drawing/2014/main" id="{7732D139-8574-7419-661B-EA1BD0665CD6}"/>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79" name="Line 119">
            <a:extLst>
              <a:ext uri="{FF2B5EF4-FFF2-40B4-BE49-F238E27FC236}">
                <a16:creationId xmlns:a16="http://schemas.microsoft.com/office/drawing/2014/main" id="{5FC66A45-A637-505A-C14D-1753997D6769}"/>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80" name="Text Box 120">
            <a:extLst>
              <a:ext uri="{FF2B5EF4-FFF2-40B4-BE49-F238E27FC236}">
                <a16:creationId xmlns:a16="http://schemas.microsoft.com/office/drawing/2014/main" id="{23BCBFC4-12A9-A5FC-B98A-47F24EBCABC7}"/>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1081" name="Text Box 121">
            <a:extLst>
              <a:ext uri="{FF2B5EF4-FFF2-40B4-BE49-F238E27FC236}">
                <a16:creationId xmlns:a16="http://schemas.microsoft.com/office/drawing/2014/main" id="{59CDF8DD-05A4-7881-0FFA-2BE33325D9CE}"/>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1082" name="Text Box 122">
            <a:extLst>
              <a:ext uri="{FF2B5EF4-FFF2-40B4-BE49-F238E27FC236}">
                <a16:creationId xmlns:a16="http://schemas.microsoft.com/office/drawing/2014/main" id="{8453DDC1-AF09-3EB4-92AA-5B48CCE91BC9}"/>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1083" name="Text Box 123">
            <a:extLst>
              <a:ext uri="{FF2B5EF4-FFF2-40B4-BE49-F238E27FC236}">
                <a16:creationId xmlns:a16="http://schemas.microsoft.com/office/drawing/2014/main" id="{BEA6E329-2E2E-E104-D0B0-837F1B7628E9}"/>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1084" name="Text Box 124">
            <a:extLst>
              <a:ext uri="{FF2B5EF4-FFF2-40B4-BE49-F238E27FC236}">
                <a16:creationId xmlns:a16="http://schemas.microsoft.com/office/drawing/2014/main" id="{858FEC1B-7668-AD69-CD9D-B36424CB274E}"/>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1085" name="Text Box 125">
            <a:extLst>
              <a:ext uri="{FF2B5EF4-FFF2-40B4-BE49-F238E27FC236}">
                <a16:creationId xmlns:a16="http://schemas.microsoft.com/office/drawing/2014/main" id="{52348A1D-70A6-1449-5B45-C017244D93B5}"/>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1086" name="Text Box 126">
            <a:extLst>
              <a:ext uri="{FF2B5EF4-FFF2-40B4-BE49-F238E27FC236}">
                <a16:creationId xmlns:a16="http://schemas.microsoft.com/office/drawing/2014/main" id="{A3B89B29-7A39-C13A-1CD1-D06293459BAC}"/>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1087" name="Text Box 127">
            <a:extLst>
              <a:ext uri="{FF2B5EF4-FFF2-40B4-BE49-F238E27FC236}">
                <a16:creationId xmlns:a16="http://schemas.microsoft.com/office/drawing/2014/main" id="{58B15885-C766-6B6F-25AA-8FD3CFF405FF}"/>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1088" name="Text Box 128">
            <a:extLst>
              <a:ext uri="{FF2B5EF4-FFF2-40B4-BE49-F238E27FC236}">
                <a16:creationId xmlns:a16="http://schemas.microsoft.com/office/drawing/2014/main" id="{B009F47A-6EA0-CC73-40AE-E3C6D0D439C5}"/>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1089" name="Text Box 129">
            <a:extLst>
              <a:ext uri="{FF2B5EF4-FFF2-40B4-BE49-F238E27FC236}">
                <a16:creationId xmlns:a16="http://schemas.microsoft.com/office/drawing/2014/main" id="{7D2576C9-326B-1945-4132-20682006B855}"/>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1090" name="Text Box 130">
            <a:extLst>
              <a:ext uri="{FF2B5EF4-FFF2-40B4-BE49-F238E27FC236}">
                <a16:creationId xmlns:a16="http://schemas.microsoft.com/office/drawing/2014/main" id="{6698DE8A-F292-C24A-CDDF-C07937D80315}"/>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1091" name="Text Box 131">
            <a:extLst>
              <a:ext uri="{FF2B5EF4-FFF2-40B4-BE49-F238E27FC236}">
                <a16:creationId xmlns:a16="http://schemas.microsoft.com/office/drawing/2014/main" id="{340109C8-0FDE-F92B-E3BA-5C6FE19AD102}"/>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1092" name="Text Box 132">
            <a:extLst>
              <a:ext uri="{FF2B5EF4-FFF2-40B4-BE49-F238E27FC236}">
                <a16:creationId xmlns:a16="http://schemas.microsoft.com/office/drawing/2014/main" id="{F49F9EBC-BB59-9F8B-B4E1-6928A11CFFDE}"/>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1093" name="Text Box 133">
            <a:extLst>
              <a:ext uri="{FF2B5EF4-FFF2-40B4-BE49-F238E27FC236}">
                <a16:creationId xmlns:a16="http://schemas.microsoft.com/office/drawing/2014/main" id="{A2F46FC4-49EB-C752-33EB-0BBBFAE20D92}"/>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1094" name="Text Box 134">
            <a:extLst>
              <a:ext uri="{FF2B5EF4-FFF2-40B4-BE49-F238E27FC236}">
                <a16:creationId xmlns:a16="http://schemas.microsoft.com/office/drawing/2014/main" id="{F251841D-DD13-5E62-BF2B-6A8418B20E94}"/>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1095" name="Text Box 135">
            <a:extLst>
              <a:ext uri="{FF2B5EF4-FFF2-40B4-BE49-F238E27FC236}">
                <a16:creationId xmlns:a16="http://schemas.microsoft.com/office/drawing/2014/main" id="{2C8E2917-BD81-CA50-47C6-4F4D24F6ED34}"/>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1096" name="Text Box 136">
            <a:extLst>
              <a:ext uri="{FF2B5EF4-FFF2-40B4-BE49-F238E27FC236}">
                <a16:creationId xmlns:a16="http://schemas.microsoft.com/office/drawing/2014/main" id="{DB2CDBE5-2A22-3D21-07D3-696DD9C89F4C}"/>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1097" name="Text Box 137">
            <a:extLst>
              <a:ext uri="{FF2B5EF4-FFF2-40B4-BE49-F238E27FC236}">
                <a16:creationId xmlns:a16="http://schemas.microsoft.com/office/drawing/2014/main" id="{70515C40-CECC-5546-2638-FD85DA930020}"/>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1098" name="Text Box 138">
            <a:extLst>
              <a:ext uri="{FF2B5EF4-FFF2-40B4-BE49-F238E27FC236}">
                <a16:creationId xmlns:a16="http://schemas.microsoft.com/office/drawing/2014/main" id="{212504D5-F1B4-BF26-9521-2F02849A97B1}"/>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1099" name="Text Box 139">
            <a:extLst>
              <a:ext uri="{FF2B5EF4-FFF2-40B4-BE49-F238E27FC236}">
                <a16:creationId xmlns:a16="http://schemas.microsoft.com/office/drawing/2014/main" id="{876B35B1-067C-CB2C-37CF-4D4FD4F0DCE5}"/>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1100" name="Text Box 140">
            <a:extLst>
              <a:ext uri="{FF2B5EF4-FFF2-40B4-BE49-F238E27FC236}">
                <a16:creationId xmlns:a16="http://schemas.microsoft.com/office/drawing/2014/main" id="{B80B734C-884B-962B-3B77-43ADA6B4E293}"/>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1101" name="Text Box 141">
            <a:extLst>
              <a:ext uri="{FF2B5EF4-FFF2-40B4-BE49-F238E27FC236}">
                <a16:creationId xmlns:a16="http://schemas.microsoft.com/office/drawing/2014/main" id="{5165B85F-4B9A-B00B-0BAB-AD725002557B}"/>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1102" name="Text Box 142">
            <a:extLst>
              <a:ext uri="{FF2B5EF4-FFF2-40B4-BE49-F238E27FC236}">
                <a16:creationId xmlns:a16="http://schemas.microsoft.com/office/drawing/2014/main" id="{CBE19A5B-54EC-E3E1-01CD-071466D2DC2F}"/>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1103" name="Text Box 143">
            <a:extLst>
              <a:ext uri="{FF2B5EF4-FFF2-40B4-BE49-F238E27FC236}">
                <a16:creationId xmlns:a16="http://schemas.microsoft.com/office/drawing/2014/main" id="{E5A1F9CF-C4B6-0F09-AEE1-6B077F82E8BE}"/>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1104" name="Text Box 144">
            <a:extLst>
              <a:ext uri="{FF2B5EF4-FFF2-40B4-BE49-F238E27FC236}">
                <a16:creationId xmlns:a16="http://schemas.microsoft.com/office/drawing/2014/main" id="{2386751F-EC54-A428-F7AE-9C83EE3088E2}"/>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1105" name="Text Box 145">
            <a:extLst>
              <a:ext uri="{FF2B5EF4-FFF2-40B4-BE49-F238E27FC236}">
                <a16:creationId xmlns:a16="http://schemas.microsoft.com/office/drawing/2014/main" id="{B2748476-0BAC-D9C7-4BB6-355F21A6E98E}"/>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1106" name="Text Box 146">
            <a:extLst>
              <a:ext uri="{FF2B5EF4-FFF2-40B4-BE49-F238E27FC236}">
                <a16:creationId xmlns:a16="http://schemas.microsoft.com/office/drawing/2014/main" id="{F6AD3503-5594-13D4-271E-3A5AC68C9B58}"/>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1107" name="Text Box 147">
            <a:extLst>
              <a:ext uri="{FF2B5EF4-FFF2-40B4-BE49-F238E27FC236}">
                <a16:creationId xmlns:a16="http://schemas.microsoft.com/office/drawing/2014/main" id="{C29904EF-96D8-A90D-9A9B-A4422C2F841B}"/>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1108" name="Text Box 148">
            <a:extLst>
              <a:ext uri="{FF2B5EF4-FFF2-40B4-BE49-F238E27FC236}">
                <a16:creationId xmlns:a16="http://schemas.microsoft.com/office/drawing/2014/main" id="{08B985F8-FA9F-6DF0-4A6A-356C06F0F9D5}"/>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1109" name="Text Box 149">
            <a:extLst>
              <a:ext uri="{FF2B5EF4-FFF2-40B4-BE49-F238E27FC236}">
                <a16:creationId xmlns:a16="http://schemas.microsoft.com/office/drawing/2014/main" id="{5225250A-CC77-1ADA-7AFD-5F71491E4B9E}"/>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1110" name="Text Box 150">
            <a:extLst>
              <a:ext uri="{FF2B5EF4-FFF2-40B4-BE49-F238E27FC236}">
                <a16:creationId xmlns:a16="http://schemas.microsoft.com/office/drawing/2014/main" id="{BD71222C-6912-918B-3BB2-7840ABAB9457}"/>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1111" name="Text Box 151">
            <a:extLst>
              <a:ext uri="{FF2B5EF4-FFF2-40B4-BE49-F238E27FC236}">
                <a16:creationId xmlns:a16="http://schemas.microsoft.com/office/drawing/2014/main" id="{0680D89C-E972-45D6-BBED-4FC1E98D9EF8}"/>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1112" name="Text Box 152">
            <a:extLst>
              <a:ext uri="{FF2B5EF4-FFF2-40B4-BE49-F238E27FC236}">
                <a16:creationId xmlns:a16="http://schemas.microsoft.com/office/drawing/2014/main" id="{CEDC5E1E-3C96-7286-9300-117BF93E66BE}"/>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1113" name="Text Box 153">
            <a:extLst>
              <a:ext uri="{FF2B5EF4-FFF2-40B4-BE49-F238E27FC236}">
                <a16:creationId xmlns:a16="http://schemas.microsoft.com/office/drawing/2014/main" id="{2AA1B77F-0C22-F459-6662-CA4D64A28FC9}"/>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1114" name="Text Box 154">
            <a:extLst>
              <a:ext uri="{FF2B5EF4-FFF2-40B4-BE49-F238E27FC236}">
                <a16:creationId xmlns:a16="http://schemas.microsoft.com/office/drawing/2014/main" id="{B31C96AD-B07A-0286-6908-6426683DD509}"/>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1115" name="Text Box 155">
            <a:extLst>
              <a:ext uri="{FF2B5EF4-FFF2-40B4-BE49-F238E27FC236}">
                <a16:creationId xmlns:a16="http://schemas.microsoft.com/office/drawing/2014/main" id="{05256859-33AC-A017-A8EB-E028F846B995}"/>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1116" name="Text Box 156">
            <a:extLst>
              <a:ext uri="{FF2B5EF4-FFF2-40B4-BE49-F238E27FC236}">
                <a16:creationId xmlns:a16="http://schemas.microsoft.com/office/drawing/2014/main" id="{17FB12A3-F382-511F-8F59-4D54619D536C}"/>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2" name="Slide Number Placeholder 1">
            <a:extLst>
              <a:ext uri="{FF2B5EF4-FFF2-40B4-BE49-F238E27FC236}">
                <a16:creationId xmlns:a16="http://schemas.microsoft.com/office/drawing/2014/main" id="{CB96161A-9355-8B60-37C9-7B5CCAB9F791}"/>
              </a:ext>
            </a:extLst>
          </p:cNvPr>
          <p:cNvSpPr>
            <a:spLocks noGrp="1"/>
          </p:cNvSpPr>
          <p:nvPr>
            <p:ph type="sldNum" sz="quarter" idx="12"/>
          </p:nvPr>
        </p:nvSpPr>
        <p:spPr/>
        <p:txBody>
          <a:bodyPr/>
          <a:lstStyle/>
          <a:p>
            <a:fld id="{38A5D10B-4D41-4D5F-BDAA-4128BEDC676C}" type="slidenum">
              <a:rPr lang="en-US" altLang="en-US" smtClean="0"/>
              <a:pPr/>
              <a:t>61</a:t>
            </a:fld>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05A7744-270C-0226-1056-2BEC9DDB9903}"/>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41987" name="Rectangle 3">
            <a:extLst>
              <a:ext uri="{FF2B5EF4-FFF2-40B4-BE49-F238E27FC236}">
                <a16:creationId xmlns:a16="http://schemas.microsoft.com/office/drawing/2014/main" id="{16531BEC-62E8-2B4A-B112-DCA6D1584066}"/>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88" name="Rectangle 4">
            <a:extLst>
              <a:ext uri="{FF2B5EF4-FFF2-40B4-BE49-F238E27FC236}">
                <a16:creationId xmlns:a16="http://schemas.microsoft.com/office/drawing/2014/main" id="{7EB2189B-A11B-34E9-4BEE-975C557B913B}"/>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89" name="Rectangle 5">
            <a:extLst>
              <a:ext uri="{FF2B5EF4-FFF2-40B4-BE49-F238E27FC236}">
                <a16:creationId xmlns:a16="http://schemas.microsoft.com/office/drawing/2014/main" id="{76B62D22-0BFB-59A1-1DCF-2173CF45F7D2}"/>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0" name="Rectangle 6">
            <a:extLst>
              <a:ext uri="{FF2B5EF4-FFF2-40B4-BE49-F238E27FC236}">
                <a16:creationId xmlns:a16="http://schemas.microsoft.com/office/drawing/2014/main" id="{523EF332-CE15-BBED-2ABB-7559AC7EC63D}"/>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1" name="Rectangle 7">
            <a:extLst>
              <a:ext uri="{FF2B5EF4-FFF2-40B4-BE49-F238E27FC236}">
                <a16:creationId xmlns:a16="http://schemas.microsoft.com/office/drawing/2014/main" id="{D3169758-972E-CFD3-C394-4B44EA1B5B0C}"/>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2" name="Rectangle 8">
            <a:extLst>
              <a:ext uri="{FF2B5EF4-FFF2-40B4-BE49-F238E27FC236}">
                <a16:creationId xmlns:a16="http://schemas.microsoft.com/office/drawing/2014/main" id="{4A12FEC0-E54C-6850-E528-C753A53A7C77}"/>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3" name="Rectangle 9">
            <a:extLst>
              <a:ext uri="{FF2B5EF4-FFF2-40B4-BE49-F238E27FC236}">
                <a16:creationId xmlns:a16="http://schemas.microsoft.com/office/drawing/2014/main" id="{9F605004-28B0-4401-CBA7-B21AD9B478A2}"/>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4" name="Rectangle 10">
            <a:extLst>
              <a:ext uri="{FF2B5EF4-FFF2-40B4-BE49-F238E27FC236}">
                <a16:creationId xmlns:a16="http://schemas.microsoft.com/office/drawing/2014/main" id="{75BA3D2E-C8A9-6AC2-308B-F40BE62BDE08}"/>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5" name="Rectangle 11">
            <a:extLst>
              <a:ext uri="{FF2B5EF4-FFF2-40B4-BE49-F238E27FC236}">
                <a16:creationId xmlns:a16="http://schemas.microsoft.com/office/drawing/2014/main" id="{A33526D5-5E5B-1E0F-6958-9909B2A3AF6D}"/>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6" name="Rectangle 12">
            <a:extLst>
              <a:ext uri="{FF2B5EF4-FFF2-40B4-BE49-F238E27FC236}">
                <a16:creationId xmlns:a16="http://schemas.microsoft.com/office/drawing/2014/main" id="{F762C207-1775-EDF9-AD91-84A11C789934}"/>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7" name="Rectangle 13">
            <a:extLst>
              <a:ext uri="{FF2B5EF4-FFF2-40B4-BE49-F238E27FC236}">
                <a16:creationId xmlns:a16="http://schemas.microsoft.com/office/drawing/2014/main" id="{D15754BF-49FA-61DE-AA7B-B656609434CA}"/>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8" name="Rectangle 14">
            <a:extLst>
              <a:ext uri="{FF2B5EF4-FFF2-40B4-BE49-F238E27FC236}">
                <a16:creationId xmlns:a16="http://schemas.microsoft.com/office/drawing/2014/main" id="{804749A0-6564-47E2-4036-34F9C1B98AA3}"/>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9" name="Rectangle 15">
            <a:extLst>
              <a:ext uri="{FF2B5EF4-FFF2-40B4-BE49-F238E27FC236}">
                <a16:creationId xmlns:a16="http://schemas.microsoft.com/office/drawing/2014/main" id="{777BFCDD-7E5C-83CE-C76F-93AA6C2827EB}"/>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0" name="Rectangle 16">
            <a:extLst>
              <a:ext uri="{FF2B5EF4-FFF2-40B4-BE49-F238E27FC236}">
                <a16:creationId xmlns:a16="http://schemas.microsoft.com/office/drawing/2014/main" id="{B8DC8F66-E0AC-9FE0-80C7-55A4D9E6DC57}"/>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1" name="Rectangle 17">
            <a:extLst>
              <a:ext uri="{FF2B5EF4-FFF2-40B4-BE49-F238E27FC236}">
                <a16:creationId xmlns:a16="http://schemas.microsoft.com/office/drawing/2014/main" id="{E9B1FB24-E1BA-33A3-4710-E2EF3E34271C}"/>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2" name="Rectangle 18">
            <a:extLst>
              <a:ext uri="{FF2B5EF4-FFF2-40B4-BE49-F238E27FC236}">
                <a16:creationId xmlns:a16="http://schemas.microsoft.com/office/drawing/2014/main" id="{B88CB7F4-2092-2566-9E41-819263F63B0A}"/>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3" name="Rectangle 19">
            <a:extLst>
              <a:ext uri="{FF2B5EF4-FFF2-40B4-BE49-F238E27FC236}">
                <a16:creationId xmlns:a16="http://schemas.microsoft.com/office/drawing/2014/main" id="{0413E458-EC2E-76A2-7567-41C34AA70FB5}"/>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4" name="Rectangle 20">
            <a:extLst>
              <a:ext uri="{FF2B5EF4-FFF2-40B4-BE49-F238E27FC236}">
                <a16:creationId xmlns:a16="http://schemas.microsoft.com/office/drawing/2014/main" id="{B21C0017-8B1E-F45F-15AE-6E974100AE75}"/>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5" name="Rectangle 21">
            <a:extLst>
              <a:ext uri="{FF2B5EF4-FFF2-40B4-BE49-F238E27FC236}">
                <a16:creationId xmlns:a16="http://schemas.microsoft.com/office/drawing/2014/main" id="{766FC829-3A37-45FB-8CBF-3B9E8FC55E10}"/>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6" name="Rectangle 22">
            <a:extLst>
              <a:ext uri="{FF2B5EF4-FFF2-40B4-BE49-F238E27FC236}">
                <a16:creationId xmlns:a16="http://schemas.microsoft.com/office/drawing/2014/main" id="{CB9A6C40-B2CC-3C9F-B302-16D65E3C296C}"/>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7" name="Rectangle 23">
            <a:extLst>
              <a:ext uri="{FF2B5EF4-FFF2-40B4-BE49-F238E27FC236}">
                <a16:creationId xmlns:a16="http://schemas.microsoft.com/office/drawing/2014/main" id="{A9DBAF27-2E6F-01F5-BD83-56E15AFD8D53}"/>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8" name="Rectangle 24">
            <a:extLst>
              <a:ext uri="{FF2B5EF4-FFF2-40B4-BE49-F238E27FC236}">
                <a16:creationId xmlns:a16="http://schemas.microsoft.com/office/drawing/2014/main" id="{26414E97-90F0-3633-EDFF-41DCB8ADFC3A}"/>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09" name="Rectangle 25">
            <a:extLst>
              <a:ext uri="{FF2B5EF4-FFF2-40B4-BE49-F238E27FC236}">
                <a16:creationId xmlns:a16="http://schemas.microsoft.com/office/drawing/2014/main" id="{4868C0EF-AB61-7B9C-5146-0050DE01B1D7}"/>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0" name="Rectangle 26">
            <a:extLst>
              <a:ext uri="{FF2B5EF4-FFF2-40B4-BE49-F238E27FC236}">
                <a16:creationId xmlns:a16="http://schemas.microsoft.com/office/drawing/2014/main" id="{5A1CB8C0-E9AB-FCD3-3667-9CD61F3539C5}"/>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1" name="Rectangle 27">
            <a:extLst>
              <a:ext uri="{FF2B5EF4-FFF2-40B4-BE49-F238E27FC236}">
                <a16:creationId xmlns:a16="http://schemas.microsoft.com/office/drawing/2014/main" id="{786AFAD1-AB62-6A7B-4AD9-5C0C4620CB09}"/>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2" name="Rectangle 28">
            <a:extLst>
              <a:ext uri="{FF2B5EF4-FFF2-40B4-BE49-F238E27FC236}">
                <a16:creationId xmlns:a16="http://schemas.microsoft.com/office/drawing/2014/main" id="{832F018F-1208-D410-0443-301467A68E2E}"/>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3" name="Rectangle 29">
            <a:extLst>
              <a:ext uri="{FF2B5EF4-FFF2-40B4-BE49-F238E27FC236}">
                <a16:creationId xmlns:a16="http://schemas.microsoft.com/office/drawing/2014/main" id="{1C9F12A3-DF68-581E-2D77-D07F8EBBD1C8}"/>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4" name="Rectangle 30">
            <a:extLst>
              <a:ext uri="{FF2B5EF4-FFF2-40B4-BE49-F238E27FC236}">
                <a16:creationId xmlns:a16="http://schemas.microsoft.com/office/drawing/2014/main" id="{7018E9A2-BAD7-E8CA-F505-3D07E5D0EC86}"/>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5" name="Rectangle 31">
            <a:extLst>
              <a:ext uri="{FF2B5EF4-FFF2-40B4-BE49-F238E27FC236}">
                <a16:creationId xmlns:a16="http://schemas.microsoft.com/office/drawing/2014/main" id="{DF04B5E0-172A-DA6A-F937-3FBEFFCC30C9}"/>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6" name="Rectangle 32">
            <a:extLst>
              <a:ext uri="{FF2B5EF4-FFF2-40B4-BE49-F238E27FC236}">
                <a16:creationId xmlns:a16="http://schemas.microsoft.com/office/drawing/2014/main" id="{8790200E-27AE-BFFB-81CF-BD3C6967DBD2}"/>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7" name="Rectangle 33">
            <a:extLst>
              <a:ext uri="{FF2B5EF4-FFF2-40B4-BE49-F238E27FC236}">
                <a16:creationId xmlns:a16="http://schemas.microsoft.com/office/drawing/2014/main" id="{0049C226-FED3-3CAD-C745-46D1EE662FEE}"/>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8" name="Rectangle 34">
            <a:extLst>
              <a:ext uri="{FF2B5EF4-FFF2-40B4-BE49-F238E27FC236}">
                <a16:creationId xmlns:a16="http://schemas.microsoft.com/office/drawing/2014/main" id="{65561DE0-12E9-4465-1A79-0F3DE07EFF19}"/>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19" name="Rectangle 35">
            <a:extLst>
              <a:ext uri="{FF2B5EF4-FFF2-40B4-BE49-F238E27FC236}">
                <a16:creationId xmlns:a16="http://schemas.microsoft.com/office/drawing/2014/main" id="{C68E5CAF-0B4A-BC6D-36C9-9F0709243C5D}"/>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0" name="Rectangle 36">
            <a:extLst>
              <a:ext uri="{FF2B5EF4-FFF2-40B4-BE49-F238E27FC236}">
                <a16:creationId xmlns:a16="http://schemas.microsoft.com/office/drawing/2014/main" id="{24F17EF8-A360-2C0D-60FA-D8CD48B7F784}"/>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1" name="Rectangle 37">
            <a:extLst>
              <a:ext uri="{FF2B5EF4-FFF2-40B4-BE49-F238E27FC236}">
                <a16:creationId xmlns:a16="http://schemas.microsoft.com/office/drawing/2014/main" id="{A311CE90-36D4-B099-FF52-DD8544B8FE0E}"/>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2" name="Rectangle 38">
            <a:extLst>
              <a:ext uri="{FF2B5EF4-FFF2-40B4-BE49-F238E27FC236}">
                <a16:creationId xmlns:a16="http://schemas.microsoft.com/office/drawing/2014/main" id="{5FA5E0F0-2A08-62BD-9A89-F2E338C54B6D}"/>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3" name="Rectangle 39">
            <a:extLst>
              <a:ext uri="{FF2B5EF4-FFF2-40B4-BE49-F238E27FC236}">
                <a16:creationId xmlns:a16="http://schemas.microsoft.com/office/drawing/2014/main" id="{CB38E8FB-71B9-529E-6702-A1A5B171FB52}"/>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4" name="Rectangle 40">
            <a:extLst>
              <a:ext uri="{FF2B5EF4-FFF2-40B4-BE49-F238E27FC236}">
                <a16:creationId xmlns:a16="http://schemas.microsoft.com/office/drawing/2014/main" id="{C12A2A7B-E3F2-7AAC-20F0-E5AB74CE35EC}"/>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5" name="Rectangle 41">
            <a:extLst>
              <a:ext uri="{FF2B5EF4-FFF2-40B4-BE49-F238E27FC236}">
                <a16:creationId xmlns:a16="http://schemas.microsoft.com/office/drawing/2014/main" id="{BAE336C4-C15D-3E03-7AC4-74369F047FBB}"/>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6" name="Rectangle 42">
            <a:extLst>
              <a:ext uri="{FF2B5EF4-FFF2-40B4-BE49-F238E27FC236}">
                <a16:creationId xmlns:a16="http://schemas.microsoft.com/office/drawing/2014/main" id="{63B2DF19-48C7-4895-DF6C-A8993D6D4D68}"/>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7" name="Rectangle 43">
            <a:extLst>
              <a:ext uri="{FF2B5EF4-FFF2-40B4-BE49-F238E27FC236}">
                <a16:creationId xmlns:a16="http://schemas.microsoft.com/office/drawing/2014/main" id="{28E4C3E6-60E4-E31C-BD73-A7437781D6B5}"/>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8" name="Rectangle 44">
            <a:extLst>
              <a:ext uri="{FF2B5EF4-FFF2-40B4-BE49-F238E27FC236}">
                <a16:creationId xmlns:a16="http://schemas.microsoft.com/office/drawing/2014/main" id="{5904123B-CAEC-EB9B-2789-927DE7BBDBD5}"/>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29" name="Rectangle 45">
            <a:extLst>
              <a:ext uri="{FF2B5EF4-FFF2-40B4-BE49-F238E27FC236}">
                <a16:creationId xmlns:a16="http://schemas.microsoft.com/office/drawing/2014/main" id="{B2800E04-3B8A-FBED-9385-C1DD8C19F5D2}"/>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0" name="Rectangle 46">
            <a:extLst>
              <a:ext uri="{FF2B5EF4-FFF2-40B4-BE49-F238E27FC236}">
                <a16:creationId xmlns:a16="http://schemas.microsoft.com/office/drawing/2014/main" id="{2365EDB0-43CA-4642-4319-A2370483B791}"/>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1" name="Rectangle 47">
            <a:extLst>
              <a:ext uri="{FF2B5EF4-FFF2-40B4-BE49-F238E27FC236}">
                <a16:creationId xmlns:a16="http://schemas.microsoft.com/office/drawing/2014/main" id="{5E3C9C97-4291-964D-A67E-436C7FE2B45C}"/>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2" name="Rectangle 48">
            <a:extLst>
              <a:ext uri="{FF2B5EF4-FFF2-40B4-BE49-F238E27FC236}">
                <a16:creationId xmlns:a16="http://schemas.microsoft.com/office/drawing/2014/main" id="{4EECF8E1-45BD-CB33-6CF7-2A524BB46D9B}"/>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3" name="Rectangle 49">
            <a:extLst>
              <a:ext uri="{FF2B5EF4-FFF2-40B4-BE49-F238E27FC236}">
                <a16:creationId xmlns:a16="http://schemas.microsoft.com/office/drawing/2014/main" id="{3368CAB2-774F-B8DA-C1FF-1FE0B810C4BE}"/>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4" name="Rectangle 50">
            <a:extLst>
              <a:ext uri="{FF2B5EF4-FFF2-40B4-BE49-F238E27FC236}">
                <a16:creationId xmlns:a16="http://schemas.microsoft.com/office/drawing/2014/main" id="{B303C19C-157B-B7C9-0404-B7890AEF5739}"/>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5" name="Rectangle 51">
            <a:extLst>
              <a:ext uri="{FF2B5EF4-FFF2-40B4-BE49-F238E27FC236}">
                <a16:creationId xmlns:a16="http://schemas.microsoft.com/office/drawing/2014/main" id="{6A2E71EF-DD96-A8A5-A929-81482D9EDE68}"/>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6" name="Rectangle 52">
            <a:extLst>
              <a:ext uri="{FF2B5EF4-FFF2-40B4-BE49-F238E27FC236}">
                <a16:creationId xmlns:a16="http://schemas.microsoft.com/office/drawing/2014/main" id="{8932D700-C256-1E1F-5197-17224FA463A6}"/>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7" name="Rectangle 53">
            <a:extLst>
              <a:ext uri="{FF2B5EF4-FFF2-40B4-BE49-F238E27FC236}">
                <a16:creationId xmlns:a16="http://schemas.microsoft.com/office/drawing/2014/main" id="{9C8DCC1B-16F3-899B-0346-5BBD42DC7F5E}"/>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8" name="Rectangle 54">
            <a:extLst>
              <a:ext uri="{FF2B5EF4-FFF2-40B4-BE49-F238E27FC236}">
                <a16:creationId xmlns:a16="http://schemas.microsoft.com/office/drawing/2014/main" id="{CB6D7946-8B09-A641-A8B0-6DF71B31C959}"/>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39" name="Rectangle 55">
            <a:extLst>
              <a:ext uri="{FF2B5EF4-FFF2-40B4-BE49-F238E27FC236}">
                <a16:creationId xmlns:a16="http://schemas.microsoft.com/office/drawing/2014/main" id="{7EB286A7-72B8-B025-757D-A31D5EC7A288}"/>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40" name="Rectangle 56">
            <a:extLst>
              <a:ext uri="{FF2B5EF4-FFF2-40B4-BE49-F238E27FC236}">
                <a16:creationId xmlns:a16="http://schemas.microsoft.com/office/drawing/2014/main" id="{7A4E9D94-31EB-84A7-0545-2DD68F559FB6}"/>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41" name="Rectangle 57">
            <a:extLst>
              <a:ext uri="{FF2B5EF4-FFF2-40B4-BE49-F238E27FC236}">
                <a16:creationId xmlns:a16="http://schemas.microsoft.com/office/drawing/2014/main" id="{BEE6A9F7-E50C-3F1F-6FE4-00371FC216A5}"/>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42" name="Line 58">
            <a:extLst>
              <a:ext uri="{FF2B5EF4-FFF2-40B4-BE49-F238E27FC236}">
                <a16:creationId xmlns:a16="http://schemas.microsoft.com/office/drawing/2014/main" id="{0A0E9D1F-3EC8-4BFF-974D-B4BFC2AC8325}"/>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43" name="Line 59">
            <a:extLst>
              <a:ext uri="{FF2B5EF4-FFF2-40B4-BE49-F238E27FC236}">
                <a16:creationId xmlns:a16="http://schemas.microsoft.com/office/drawing/2014/main" id="{227EFDA4-E33F-0655-034E-EF7AD77092A1}"/>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44" name="Line 60">
            <a:extLst>
              <a:ext uri="{FF2B5EF4-FFF2-40B4-BE49-F238E27FC236}">
                <a16:creationId xmlns:a16="http://schemas.microsoft.com/office/drawing/2014/main" id="{581B13BA-2335-D719-60A9-84DF7D6D5997}"/>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45" name="Line 61">
            <a:extLst>
              <a:ext uri="{FF2B5EF4-FFF2-40B4-BE49-F238E27FC236}">
                <a16:creationId xmlns:a16="http://schemas.microsoft.com/office/drawing/2014/main" id="{E1E4939D-D19D-9959-6C83-3D6EAC52829B}"/>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46" name="Line 62">
            <a:extLst>
              <a:ext uri="{FF2B5EF4-FFF2-40B4-BE49-F238E27FC236}">
                <a16:creationId xmlns:a16="http://schemas.microsoft.com/office/drawing/2014/main" id="{77D4202B-CB1D-483E-CEDC-0C535B3AD76C}"/>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47" name="Line 63">
            <a:extLst>
              <a:ext uri="{FF2B5EF4-FFF2-40B4-BE49-F238E27FC236}">
                <a16:creationId xmlns:a16="http://schemas.microsoft.com/office/drawing/2014/main" id="{917B23C6-B481-4A0F-968B-49E63B8E4E8A}"/>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48" name="Line 64">
            <a:extLst>
              <a:ext uri="{FF2B5EF4-FFF2-40B4-BE49-F238E27FC236}">
                <a16:creationId xmlns:a16="http://schemas.microsoft.com/office/drawing/2014/main" id="{E9DA1573-867A-DDB3-0BBA-7D7911809527}"/>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49" name="Line 65">
            <a:extLst>
              <a:ext uri="{FF2B5EF4-FFF2-40B4-BE49-F238E27FC236}">
                <a16:creationId xmlns:a16="http://schemas.microsoft.com/office/drawing/2014/main" id="{BB58B2E3-2562-8931-8D45-8589D4D28856}"/>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0" name="Line 66">
            <a:extLst>
              <a:ext uri="{FF2B5EF4-FFF2-40B4-BE49-F238E27FC236}">
                <a16:creationId xmlns:a16="http://schemas.microsoft.com/office/drawing/2014/main" id="{8798292E-BE5E-4E0F-2D45-EBD7D854657E}"/>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1" name="Line 67">
            <a:extLst>
              <a:ext uri="{FF2B5EF4-FFF2-40B4-BE49-F238E27FC236}">
                <a16:creationId xmlns:a16="http://schemas.microsoft.com/office/drawing/2014/main" id="{ABDD715E-F84A-6E11-27CA-8EF4BCB6C2B6}"/>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2" name="Line 68">
            <a:extLst>
              <a:ext uri="{FF2B5EF4-FFF2-40B4-BE49-F238E27FC236}">
                <a16:creationId xmlns:a16="http://schemas.microsoft.com/office/drawing/2014/main" id="{9377124E-1516-BF7F-899A-4D0B206F4DC0}"/>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3" name="Line 69">
            <a:extLst>
              <a:ext uri="{FF2B5EF4-FFF2-40B4-BE49-F238E27FC236}">
                <a16:creationId xmlns:a16="http://schemas.microsoft.com/office/drawing/2014/main" id="{2A19DFD9-DA0D-CF9B-63A1-685A2A5E7760}"/>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4" name="Line 70">
            <a:extLst>
              <a:ext uri="{FF2B5EF4-FFF2-40B4-BE49-F238E27FC236}">
                <a16:creationId xmlns:a16="http://schemas.microsoft.com/office/drawing/2014/main" id="{536DC9E8-3B9E-A644-056F-B0534BE2F0D5}"/>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5" name="Line 71">
            <a:extLst>
              <a:ext uri="{FF2B5EF4-FFF2-40B4-BE49-F238E27FC236}">
                <a16:creationId xmlns:a16="http://schemas.microsoft.com/office/drawing/2014/main" id="{BCB8DFD3-9C22-F9B1-2697-9279C94F5CF1}"/>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6" name="Line 72">
            <a:extLst>
              <a:ext uri="{FF2B5EF4-FFF2-40B4-BE49-F238E27FC236}">
                <a16:creationId xmlns:a16="http://schemas.microsoft.com/office/drawing/2014/main" id="{75D05A17-C578-9A13-3B5F-D86B553D9702}"/>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7" name="Line 73">
            <a:extLst>
              <a:ext uri="{FF2B5EF4-FFF2-40B4-BE49-F238E27FC236}">
                <a16:creationId xmlns:a16="http://schemas.microsoft.com/office/drawing/2014/main" id="{B86AF340-59AD-2092-0981-B9F272DAEF03}"/>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8" name="Line 74">
            <a:extLst>
              <a:ext uri="{FF2B5EF4-FFF2-40B4-BE49-F238E27FC236}">
                <a16:creationId xmlns:a16="http://schemas.microsoft.com/office/drawing/2014/main" id="{6EDE5CA0-76FB-0C61-8E7D-BE72FB32B785}"/>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59" name="Line 75">
            <a:extLst>
              <a:ext uri="{FF2B5EF4-FFF2-40B4-BE49-F238E27FC236}">
                <a16:creationId xmlns:a16="http://schemas.microsoft.com/office/drawing/2014/main" id="{1FF6E882-E7FB-49B1-6A34-4AF298FED27B}"/>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0" name="Line 76">
            <a:extLst>
              <a:ext uri="{FF2B5EF4-FFF2-40B4-BE49-F238E27FC236}">
                <a16:creationId xmlns:a16="http://schemas.microsoft.com/office/drawing/2014/main" id="{A6AAAE5C-2E71-28E2-3C2C-78927225D3F7}"/>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1" name="Line 77">
            <a:extLst>
              <a:ext uri="{FF2B5EF4-FFF2-40B4-BE49-F238E27FC236}">
                <a16:creationId xmlns:a16="http://schemas.microsoft.com/office/drawing/2014/main" id="{CC9F5623-DCB9-CA2B-DA35-213B1965660F}"/>
              </a:ext>
            </a:extLst>
          </p:cNvPr>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2" name="Line 78">
            <a:extLst>
              <a:ext uri="{FF2B5EF4-FFF2-40B4-BE49-F238E27FC236}">
                <a16:creationId xmlns:a16="http://schemas.microsoft.com/office/drawing/2014/main" id="{81686DB7-AB99-56DE-E22D-76FD979DB85C}"/>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3" name="Line 79">
            <a:extLst>
              <a:ext uri="{FF2B5EF4-FFF2-40B4-BE49-F238E27FC236}">
                <a16:creationId xmlns:a16="http://schemas.microsoft.com/office/drawing/2014/main" id="{1CBB8A8E-25E6-AF11-83FA-D56463B9C555}"/>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4" name="Line 80">
            <a:extLst>
              <a:ext uri="{FF2B5EF4-FFF2-40B4-BE49-F238E27FC236}">
                <a16:creationId xmlns:a16="http://schemas.microsoft.com/office/drawing/2014/main" id="{B7CC4486-DEF5-5E6C-74DA-AD05E0E4086C}"/>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5" name="Line 81">
            <a:extLst>
              <a:ext uri="{FF2B5EF4-FFF2-40B4-BE49-F238E27FC236}">
                <a16:creationId xmlns:a16="http://schemas.microsoft.com/office/drawing/2014/main" id="{438374BA-E525-FA61-8492-CE1FD89BA088}"/>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6" name="Line 82">
            <a:extLst>
              <a:ext uri="{FF2B5EF4-FFF2-40B4-BE49-F238E27FC236}">
                <a16:creationId xmlns:a16="http://schemas.microsoft.com/office/drawing/2014/main" id="{94B93D3D-8745-23EF-D1F2-CB17F56969A5}"/>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7" name="Line 83">
            <a:extLst>
              <a:ext uri="{FF2B5EF4-FFF2-40B4-BE49-F238E27FC236}">
                <a16:creationId xmlns:a16="http://schemas.microsoft.com/office/drawing/2014/main" id="{448E40AB-0386-4496-54C4-27F96FE50C49}"/>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8" name="Line 84">
            <a:extLst>
              <a:ext uri="{FF2B5EF4-FFF2-40B4-BE49-F238E27FC236}">
                <a16:creationId xmlns:a16="http://schemas.microsoft.com/office/drawing/2014/main" id="{D0533D7B-60B4-5DCA-D76C-F90AF0CFB731}"/>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69" name="Line 85">
            <a:extLst>
              <a:ext uri="{FF2B5EF4-FFF2-40B4-BE49-F238E27FC236}">
                <a16:creationId xmlns:a16="http://schemas.microsoft.com/office/drawing/2014/main" id="{6411A7B5-80AF-F756-DB7B-DAC1A0FAF7D9}"/>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0" name="Line 86">
            <a:extLst>
              <a:ext uri="{FF2B5EF4-FFF2-40B4-BE49-F238E27FC236}">
                <a16:creationId xmlns:a16="http://schemas.microsoft.com/office/drawing/2014/main" id="{0FF0EC67-1E89-6089-9A87-3322C5774B8A}"/>
              </a:ext>
            </a:extLst>
          </p:cNvPr>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1" name="Line 87">
            <a:extLst>
              <a:ext uri="{FF2B5EF4-FFF2-40B4-BE49-F238E27FC236}">
                <a16:creationId xmlns:a16="http://schemas.microsoft.com/office/drawing/2014/main" id="{F2CEC1C2-60F2-4975-5740-B1673AF12795}"/>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2" name="Line 88">
            <a:extLst>
              <a:ext uri="{FF2B5EF4-FFF2-40B4-BE49-F238E27FC236}">
                <a16:creationId xmlns:a16="http://schemas.microsoft.com/office/drawing/2014/main" id="{A5A04E73-DA02-4071-9517-34E882A57177}"/>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3" name="Line 89">
            <a:extLst>
              <a:ext uri="{FF2B5EF4-FFF2-40B4-BE49-F238E27FC236}">
                <a16:creationId xmlns:a16="http://schemas.microsoft.com/office/drawing/2014/main" id="{8AEB1B12-6FE3-FB4E-7488-9FBFE6B02756}"/>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4" name="Line 90">
            <a:extLst>
              <a:ext uri="{FF2B5EF4-FFF2-40B4-BE49-F238E27FC236}">
                <a16:creationId xmlns:a16="http://schemas.microsoft.com/office/drawing/2014/main" id="{5D670D75-29FB-05D2-C2A7-FCB46CECC581}"/>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5" name="Line 91">
            <a:extLst>
              <a:ext uri="{FF2B5EF4-FFF2-40B4-BE49-F238E27FC236}">
                <a16:creationId xmlns:a16="http://schemas.microsoft.com/office/drawing/2014/main" id="{E9921D05-7201-E38D-A7BA-2824A48D2863}"/>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6" name="Line 92">
            <a:extLst>
              <a:ext uri="{FF2B5EF4-FFF2-40B4-BE49-F238E27FC236}">
                <a16:creationId xmlns:a16="http://schemas.microsoft.com/office/drawing/2014/main" id="{320AECEA-D083-126D-9C4F-DEB1A7118CA9}"/>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7" name="Line 93">
            <a:extLst>
              <a:ext uri="{FF2B5EF4-FFF2-40B4-BE49-F238E27FC236}">
                <a16:creationId xmlns:a16="http://schemas.microsoft.com/office/drawing/2014/main" id="{92FE5DCA-DBEE-5E74-6A33-811A2F1AA4FB}"/>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8" name="Line 94">
            <a:extLst>
              <a:ext uri="{FF2B5EF4-FFF2-40B4-BE49-F238E27FC236}">
                <a16:creationId xmlns:a16="http://schemas.microsoft.com/office/drawing/2014/main" id="{5A304240-A43E-C36B-4A83-A9BCB1E6DC46}"/>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79" name="Line 95">
            <a:extLst>
              <a:ext uri="{FF2B5EF4-FFF2-40B4-BE49-F238E27FC236}">
                <a16:creationId xmlns:a16="http://schemas.microsoft.com/office/drawing/2014/main" id="{DEF910B9-1A74-2A1B-72B9-9671AEAACD68}"/>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80" name="Line 96">
            <a:extLst>
              <a:ext uri="{FF2B5EF4-FFF2-40B4-BE49-F238E27FC236}">
                <a16:creationId xmlns:a16="http://schemas.microsoft.com/office/drawing/2014/main" id="{D9BB9048-5DA8-CB33-832D-859597C138F4}"/>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81" name="Line 97">
            <a:extLst>
              <a:ext uri="{FF2B5EF4-FFF2-40B4-BE49-F238E27FC236}">
                <a16:creationId xmlns:a16="http://schemas.microsoft.com/office/drawing/2014/main" id="{4C6E96FC-DD21-80EE-2071-689FE20E7492}"/>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82" name="Line 98">
            <a:extLst>
              <a:ext uri="{FF2B5EF4-FFF2-40B4-BE49-F238E27FC236}">
                <a16:creationId xmlns:a16="http://schemas.microsoft.com/office/drawing/2014/main" id="{5943FF55-CFD0-BEF4-76FE-7E9CD348943D}"/>
              </a:ext>
            </a:extLst>
          </p:cNvPr>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83" name="Line 99">
            <a:extLst>
              <a:ext uri="{FF2B5EF4-FFF2-40B4-BE49-F238E27FC236}">
                <a16:creationId xmlns:a16="http://schemas.microsoft.com/office/drawing/2014/main" id="{386C0E92-F68F-E89A-B50F-6CCFD42C464D}"/>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84" name="Line 100">
            <a:extLst>
              <a:ext uri="{FF2B5EF4-FFF2-40B4-BE49-F238E27FC236}">
                <a16:creationId xmlns:a16="http://schemas.microsoft.com/office/drawing/2014/main" id="{2D952AAC-C039-B7FA-F7A9-DEC711E5C42A}"/>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85" name="Line 101">
            <a:extLst>
              <a:ext uri="{FF2B5EF4-FFF2-40B4-BE49-F238E27FC236}">
                <a16:creationId xmlns:a16="http://schemas.microsoft.com/office/drawing/2014/main" id="{C88D8995-7570-8BE1-2218-6DE473A1F8AF}"/>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86" name="Line 102">
            <a:extLst>
              <a:ext uri="{FF2B5EF4-FFF2-40B4-BE49-F238E27FC236}">
                <a16:creationId xmlns:a16="http://schemas.microsoft.com/office/drawing/2014/main" id="{13DA34E9-2968-0BA1-306F-1C2AA9451065}"/>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87" name="Line 103">
            <a:extLst>
              <a:ext uri="{FF2B5EF4-FFF2-40B4-BE49-F238E27FC236}">
                <a16:creationId xmlns:a16="http://schemas.microsoft.com/office/drawing/2014/main" id="{D053EE10-E529-BF74-A7CC-0D02EEE13DFC}"/>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88" name="Rectangle 104">
            <a:extLst>
              <a:ext uri="{FF2B5EF4-FFF2-40B4-BE49-F238E27FC236}">
                <a16:creationId xmlns:a16="http://schemas.microsoft.com/office/drawing/2014/main" id="{4B17AD38-86FC-3F70-2E33-01B1C6CCE71D}"/>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89" name="Rectangle 105">
            <a:extLst>
              <a:ext uri="{FF2B5EF4-FFF2-40B4-BE49-F238E27FC236}">
                <a16:creationId xmlns:a16="http://schemas.microsoft.com/office/drawing/2014/main" id="{9355D575-0A9F-DC77-0CEA-80A064BB01A3}"/>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90" name="Rectangle 106">
            <a:extLst>
              <a:ext uri="{FF2B5EF4-FFF2-40B4-BE49-F238E27FC236}">
                <a16:creationId xmlns:a16="http://schemas.microsoft.com/office/drawing/2014/main" id="{4DF3981D-7138-23AC-0002-1958B3C526FA}"/>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91" name="Rectangle 107">
            <a:extLst>
              <a:ext uri="{FF2B5EF4-FFF2-40B4-BE49-F238E27FC236}">
                <a16:creationId xmlns:a16="http://schemas.microsoft.com/office/drawing/2014/main" id="{29A202D5-062A-002A-0C89-4C98E6A96C0F}"/>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092" name="Line 108">
            <a:extLst>
              <a:ext uri="{FF2B5EF4-FFF2-40B4-BE49-F238E27FC236}">
                <a16:creationId xmlns:a16="http://schemas.microsoft.com/office/drawing/2014/main" id="{A9399582-8381-6615-8D07-E2FF3DB8A70C}"/>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93" name="Line 109">
            <a:extLst>
              <a:ext uri="{FF2B5EF4-FFF2-40B4-BE49-F238E27FC236}">
                <a16:creationId xmlns:a16="http://schemas.microsoft.com/office/drawing/2014/main" id="{9775C073-6D3A-D1AF-3A17-A067F6290482}"/>
              </a:ext>
            </a:extLst>
          </p:cNvPr>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94" name="Line 110">
            <a:extLst>
              <a:ext uri="{FF2B5EF4-FFF2-40B4-BE49-F238E27FC236}">
                <a16:creationId xmlns:a16="http://schemas.microsoft.com/office/drawing/2014/main" id="{EF5381E2-1576-1C88-B512-5D94B0D6B180}"/>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95" name="Line 111">
            <a:extLst>
              <a:ext uri="{FF2B5EF4-FFF2-40B4-BE49-F238E27FC236}">
                <a16:creationId xmlns:a16="http://schemas.microsoft.com/office/drawing/2014/main" id="{D8DE4042-CE22-01C4-9CDF-B98CBC72B010}"/>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96" name="Line 112">
            <a:extLst>
              <a:ext uri="{FF2B5EF4-FFF2-40B4-BE49-F238E27FC236}">
                <a16:creationId xmlns:a16="http://schemas.microsoft.com/office/drawing/2014/main" id="{DE1E188E-6F17-EF53-1477-C8B42216858E}"/>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97" name="Line 113">
            <a:extLst>
              <a:ext uri="{FF2B5EF4-FFF2-40B4-BE49-F238E27FC236}">
                <a16:creationId xmlns:a16="http://schemas.microsoft.com/office/drawing/2014/main" id="{9C781CF3-B20D-ABCF-020C-9CF280762152}"/>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98" name="Line 114">
            <a:extLst>
              <a:ext uri="{FF2B5EF4-FFF2-40B4-BE49-F238E27FC236}">
                <a16:creationId xmlns:a16="http://schemas.microsoft.com/office/drawing/2014/main" id="{CFE1875C-BDDD-E7DD-2CD6-A6E1F21F5C99}"/>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99" name="Line 115">
            <a:extLst>
              <a:ext uri="{FF2B5EF4-FFF2-40B4-BE49-F238E27FC236}">
                <a16:creationId xmlns:a16="http://schemas.microsoft.com/office/drawing/2014/main" id="{4177CD81-033F-97AB-9BDB-8A8D68BC71CA}"/>
              </a:ext>
            </a:extLst>
          </p:cNvPr>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100" name="Line 116">
            <a:extLst>
              <a:ext uri="{FF2B5EF4-FFF2-40B4-BE49-F238E27FC236}">
                <a16:creationId xmlns:a16="http://schemas.microsoft.com/office/drawing/2014/main" id="{71CFB871-7479-39CD-6CE3-D7F582C4CC40}"/>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101" name="Line 117">
            <a:extLst>
              <a:ext uri="{FF2B5EF4-FFF2-40B4-BE49-F238E27FC236}">
                <a16:creationId xmlns:a16="http://schemas.microsoft.com/office/drawing/2014/main" id="{8EBF3776-C347-0A6E-ECD2-2BF8F30FFA1E}"/>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102" name="Line 118">
            <a:extLst>
              <a:ext uri="{FF2B5EF4-FFF2-40B4-BE49-F238E27FC236}">
                <a16:creationId xmlns:a16="http://schemas.microsoft.com/office/drawing/2014/main" id="{50595CFF-626D-949D-6EDD-79BB97523B3E}"/>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103" name="Line 119">
            <a:extLst>
              <a:ext uri="{FF2B5EF4-FFF2-40B4-BE49-F238E27FC236}">
                <a16:creationId xmlns:a16="http://schemas.microsoft.com/office/drawing/2014/main" id="{DAEB786A-17CF-FB3E-81A7-D6BDBA7951D1}"/>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104" name="Text Box 120">
            <a:extLst>
              <a:ext uri="{FF2B5EF4-FFF2-40B4-BE49-F238E27FC236}">
                <a16:creationId xmlns:a16="http://schemas.microsoft.com/office/drawing/2014/main" id="{9B7C0C6E-ED49-D6BE-D0B7-8C72DBC91F99}"/>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2105" name="Text Box 121">
            <a:extLst>
              <a:ext uri="{FF2B5EF4-FFF2-40B4-BE49-F238E27FC236}">
                <a16:creationId xmlns:a16="http://schemas.microsoft.com/office/drawing/2014/main" id="{F230807D-E17B-90FD-B31B-35002F13C961}"/>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2106" name="Text Box 122">
            <a:extLst>
              <a:ext uri="{FF2B5EF4-FFF2-40B4-BE49-F238E27FC236}">
                <a16:creationId xmlns:a16="http://schemas.microsoft.com/office/drawing/2014/main" id="{F0B9D133-B62F-9DE8-D9C7-25F95E8DAF52}"/>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2107" name="Text Box 123">
            <a:extLst>
              <a:ext uri="{FF2B5EF4-FFF2-40B4-BE49-F238E27FC236}">
                <a16:creationId xmlns:a16="http://schemas.microsoft.com/office/drawing/2014/main" id="{B6FE3EB5-8741-9CE5-05B6-8C3FA734B7A5}"/>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2108" name="Text Box 124">
            <a:extLst>
              <a:ext uri="{FF2B5EF4-FFF2-40B4-BE49-F238E27FC236}">
                <a16:creationId xmlns:a16="http://schemas.microsoft.com/office/drawing/2014/main" id="{AF7BA1B0-7FBD-6358-FAB8-BE7207712EAA}"/>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2109" name="Text Box 125">
            <a:extLst>
              <a:ext uri="{FF2B5EF4-FFF2-40B4-BE49-F238E27FC236}">
                <a16:creationId xmlns:a16="http://schemas.microsoft.com/office/drawing/2014/main" id="{2414A955-B9B7-ACC7-E171-EA27E03520D1}"/>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2110" name="Text Box 126">
            <a:extLst>
              <a:ext uri="{FF2B5EF4-FFF2-40B4-BE49-F238E27FC236}">
                <a16:creationId xmlns:a16="http://schemas.microsoft.com/office/drawing/2014/main" id="{12645057-F0E7-1C44-70A4-5B5E8BF5E2B2}"/>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2111" name="Text Box 127">
            <a:extLst>
              <a:ext uri="{FF2B5EF4-FFF2-40B4-BE49-F238E27FC236}">
                <a16:creationId xmlns:a16="http://schemas.microsoft.com/office/drawing/2014/main" id="{65A542C1-C8FE-DDC5-05D0-E8D13146F2AF}"/>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2112" name="Text Box 128">
            <a:extLst>
              <a:ext uri="{FF2B5EF4-FFF2-40B4-BE49-F238E27FC236}">
                <a16:creationId xmlns:a16="http://schemas.microsoft.com/office/drawing/2014/main" id="{94B1E87A-9618-2B67-20BD-FBF460E1261E}"/>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2113" name="Text Box 129">
            <a:extLst>
              <a:ext uri="{FF2B5EF4-FFF2-40B4-BE49-F238E27FC236}">
                <a16:creationId xmlns:a16="http://schemas.microsoft.com/office/drawing/2014/main" id="{41B27465-E4E4-72CD-A42A-1C56F0CEEEA7}"/>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2114" name="Text Box 130">
            <a:extLst>
              <a:ext uri="{FF2B5EF4-FFF2-40B4-BE49-F238E27FC236}">
                <a16:creationId xmlns:a16="http://schemas.microsoft.com/office/drawing/2014/main" id="{C1BE8CB4-6966-ED9A-CA4D-576B5CA6809F}"/>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2115" name="Text Box 131">
            <a:extLst>
              <a:ext uri="{FF2B5EF4-FFF2-40B4-BE49-F238E27FC236}">
                <a16:creationId xmlns:a16="http://schemas.microsoft.com/office/drawing/2014/main" id="{B593B352-F8C0-ADB5-90B4-DB606374D7F6}"/>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2116" name="Text Box 132">
            <a:extLst>
              <a:ext uri="{FF2B5EF4-FFF2-40B4-BE49-F238E27FC236}">
                <a16:creationId xmlns:a16="http://schemas.microsoft.com/office/drawing/2014/main" id="{EB44EB7E-9C7B-7C34-F3F8-3FDCB90C696F}"/>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2117" name="Text Box 133">
            <a:extLst>
              <a:ext uri="{FF2B5EF4-FFF2-40B4-BE49-F238E27FC236}">
                <a16:creationId xmlns:a16="http://schemas.microsoft.com/office/drawing/2014/main" id="{D0835DF3-E7AD-7456-9731-1DD870E0AD2B}"/>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2118" name="Text Box 134">
            <a:extLst>
              <a:ext uri="{FF2B5EF4-FFF2-40B4-BE49-F238E27FC236}">
                <a16:creationId xmlns:a16="http://schemas.microsoft.com/office/drawing/2014/main" id="{5D4418C3-7457-45F6-CA6F-C17CBA1FC982}"/>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2119" name="Text Box 135">
            <a:extLst>
              <a:ext uri="{FF2B5EF4-FFF2-40B4-BE49-F238E27FC236}">
                <a16:creationId xmlns:a16="http://schemas.microsoft.com/office/drawing/2014/main" id="{F6ADB2FE-8C0A-C749-F539-D712B40A2025}"/>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2120" name="Text Box 136">
            <a:extLst>
              <a:ext uri="{FF2B5EF4-FFF2-40B4-BE49-F238E27FC236}">
                <a16:creationId xmlns:a16="http://schemas.microsoft.com/office/drawing/2014/main" id="{48227068-F2B3-D93E-4F79-3ED734D23FC3}"/>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2121" name="Text Box 137">
            <a:extLst>
              <a:ext uri="{FF2B5EF4-FFF2-40B4-BE49-F238E27FC236}">
                <a16:creationId xmlns:a16="http://schemas.microsoft.com/office/drawing/2014/main" id="{AD29C877-82BF-AE3F-3487-9311000687FF}"/>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2122" name="Text Box 138">
            <a:extLst>
              <a:ext uri="{FF2B5EF4-FFF2-40B4-BE49-F238E27FC236}">
                <a16:creationId xmlns:a16="http://schemas.microsoft.com/office/drawing/2014/main" id="{24D5B174-6F47-10B0-5C80-685D3446DFE8}"/>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2123" name="Text Box 139">
            <a:extLst>
              <a:ext uri="{FF2B5EF4-FFF2-40B4-BE49-F238E27FC236}">
                <a16:creationId xmlns:a16="http://schemas.microsoft.com/office/drawing/2014/main" id="{9EA835D4-845B-B76E-53EC-AF674B705481}"/>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2124" name="Text Box 140">
            <a:extLst>
              <a:ext uri="{FF2B5EF4-FFF2-40B4-BE49-F238E27FC236}">
                <a16:creationId xmlns:a16="http://schemas.microsoft.com/office/drawing/2014/main" id="{4DC3D0AB-D33E-86D1-9953-0365D75BA78F}"/>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2125" name="Text Box 141">
            <a:extLst>
              <a:ext uri="{FF2B5EF4-FFF2-40B4-BE49-F238E27FC236}">
                <a16:creationId xmlns:a16="http://schemas.microsoft.com/office/drawing/2014/main" id="{1FB052E3-0DA6-FE8A-5A39-6BCA18D4E65C}"/>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2126" name="Text Box 142">
            <a:extLst>
              <a:ext uri="{FF2B5EF4-FFF2-40B4-BE49-F238E27FC236}">
                <a16:creationId xmlns:a16="http://schemas.microsoft.com/office/drawing/2014/main" id="{D576815F-82D9-911C-E69E-EBB84E491F38}"/>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2127" name="Text Box 143">
            <a:extLst>
              <a:ext uri="{FF2B5EF4-FFF2-40B4-BE49-F238E27FC236}">
                <a16:creationId xmlns:a16="http://schemas.microsoft.com/office/drawing/2014/main" id="{B1031ED6-AEEC-429D-CC3E-A57FEE3C7584}"/>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2128" name="Text Box 144">
            <a:extLst>
              <a:ext uri="{FF2B5EF4-FFF2-40B4-BE49-F238E27FC236}">
                <a16:creationId xmlns:a16="http://schemas.microsoft.com/office/drawing/2014/main" id="{26E51F51-4987-A52B-9FF0-341143BDFE71}"/>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2129" name="Text Box 145">
            <a:extLst>
              <a:ext uri="{FF2B5EF4-FFF2-40B4-BE49-F238E27FC236}">
                <a16:creationId xmlns:a16="http://schemas.microsoft.com/office/drawing/2014/main" id="{3797E6EB-4952-8C7F-89C8-635FBCB06341}"/>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2130" name="Text Box 146">
            <a:extLst>
              <a:ext uri="{FF2B5EF4-FFF2-40B4-BE49-F238E27FC236}">
                <a16:creationId xmlns:a16="http://schemas.microsoft.com/office/drawing/2014/main" id="{A6AEF946-0217-FAEF-22A3-E7F0F2F0817A}"/>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2131" name="Text Box 147">
            <a:extLst>
              <a:ext uri="{FF2B5EF4-FFF2-40B4-BE49-F238E27FC236}">
                <a16:creationId xmlns:a16="http://schemas.microsoft.com/office/drawing/2014/main" id="{A0FAA23A-6FD7-10EE-A5C0-CBD9B5222578}"/>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2132" name="Text Box 149">
            <a:extLst>
              <a:ext uri="{FF2B5EF4-FFF2-40B4-BE49-F238E27FC236}">
                <a16:creationId xmlns:a16="http://schemas.microsoft.com/office/drawing/2014/main" id="{29C1CD33-96BD-3B4E-E48F-2AE12957AFE0}"/>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2133" name="Text Box 150">
            <a:extLst>
              <a:ext uri="{FF2B5EF4-FFF2-40B4-BE49-F238E27FC236}">
                <a16:creationId xmlns:a16="http://schemas.microsoft.com/office/drawing/2014/main" id="{2F7594FE-8A31-8579-D772-45E5C0407204}"/>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2134" name="Text Box 151">
            <a:extLst>
              <a:ext uri="{FF2B5EF4-FFF2-40B4-BE49-F238E27FC236}">
                <a16:creationId xmlns:a16="http://schemas.microsoft.com/office/drawing/2014/main" id="{3456B278-55E3-8F36-9E8B-DAA88D8857D8}"/>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2135" name="Text Box 152">
            <a:extLst>
              <a:ext uri="{FF2B5EF4-FFF2-40B4-BE49-F238E27FC236}">
                <a16:creationId xmlns:a16="http://schemas.microsoft.com/office/drawing/2014/main" id="{7CB30C31-4B1D-D9B0-6252-5F5658E4CA68}"/>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2136" name="Text Box 153">
            <a:extLst>
              <a:ext uri="{FF2B5EF4-FFF2-40B4-BE49-F238E27FC236}">
                <a16:creationId xmlns:a16="http://schemas.microsoft.com/office/drawing/2014/main" id="{7CFE4353-B6F9-C624-D5D9-33CAC8246214}"/>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2137" name="Text Box 154">
            <a:extLst>
              <a:ext uri="{FF2B5EF4-FFF2-40B4-BE49-F238E27FC236}">
                <a16:creationId xmlns:a16="http://schemas.microsoft.com/office/drawing/2014/main" id="{4E9CFA91-F36A-AB5E-515F-7D7209C3C095}"/>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2138" name="Text Box 155">
            <a:extLst>
              <a:ext uri="{FF2B5EF4-FFF2-40B4-BE49-F238E27FC236}">
                <a16:creationId xmlns:a16="http://schemas.microsoft.com/office/drawing/2014/main" id="{83D1AAAC-0AE3-B14C-F630-A2E52042325F}"/>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2139" name="Text Box 156">
            <a:extLst>
              <a:ext uri="{FF2B5EF4-FFF2-40B4-BE49-F238E27FC236}">
                <a16:creationId xmlns:a16="http://schemas.microsoft.com/office/drawing/2014/main" id="{2F4136A1-DEE6-EF4D-1319-E179A461CD28}"/>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2140" name="Text Box 157">
            <a:extLst>
              <a:ext uri="{FF2B5EF4-FFF2-40B4-BE49-F238E27FC236}">
                <a16:creationId xmlns:a16="http://schemas.microsoft.com/office/drawing/2014/main" id="{9F59BE86-C642-2A3C-7098-6E2B99835CBE}"/>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2" name="Slide Number Placeholder 1">
            <a:extLst>
              <a:ext uri="{FF2B5EF4-FFF2-40B4-BE49-F238E27FC236}">
                <a16:creationId xmlns:a16="http://schemas.microsoft.com/office/drawing/2014/main" id="{FD9A9988-F439-612E-54EF-67D69B9F0031}"/>
              </a:ext>
            </a:extLst>
          </p:cNvPr>
          <p:cNvSpPr>
            <a:spLocks noGrp="1"/>
          </p:cNvSpPr>
          <p:nvPr>
            <p:ph type="sldNum" sz="quarter" idx="12"/>
          </p:nvPr>
        </p:nvSpPr>
        <p:spPr/>
        <p:txBody>
          <a:bodyPr/>
          <a:lstStyle/>
          <a:p>
            <a:fld id="{38A5D10B-4D41-4D5F-BDAA-4128BEDC676C}" type="slidenum">
              <a:rPr lang="en-US" altLang="en-US" smtClean="0"/>
              <a:pPr/>
              <a:t>62</a:t>
            </a:fld>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706F92C-D34D-CE13-305C-23B2D0FE07AC}"/>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43011" name="Rectangle 3">
            <a:extLst>
              <a:ext uri="{FF2B5EF4-FFF2-40B4-BE49-F238E27FC236}">
                <a16:creationId xmlns:a16="http://schemas.microsoft.com/office/drawing/2014/main" id="{161182BF-5ED7-C0E9-F0F1-84CFDBC15ED6}"/>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2" name="Rectangle 4">
            <a:extLst>
              <a:ext uri="{FF2B5EF4-FFF2-40B4-BE49-F238E27FC236}">
                <a16:creationId xmlns:a16="http://schemas.microsoft.com/office/drawing/2014/main" id="{94A53B32-629E-5966-FCA6-03D2BC17D3B1}"/>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3" name="Rectangle 5">
            <a:extLst>
              <a:ext uri="{FF2B5EF4-FFF2-40B4-BE49-F238E27FC236}">
                <a16:creationId xmlns:a16="http://schemas.microsoft.com/office/drawing/2014/main" id="{919ACF89-E81B-CBA3-A49A-07527ED0434E}"/>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4" name="Rectangle 6">
            <a:extLst>
              <a:ext uri="{FF2B5EF4-FFF2-40B4-BE49-F238E27FC236}">
                <a16:creationId xmlns:a16="http://schemas.microsoft.com/office/drawing/2014/main" id="{CD5A96A3-ACD3-ACAB-66B9-B94CCAB15EC6}"/>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5" name="Rectangle 7">
            <a:extLst>
              <a:ext uri="{FF2B5EF4-FFF2-40B4-BE49-F238E27FC236}">
                <a16:creationId xmlns:a16="http://schemas.microsoft.com/office/drawing/2014/main" id="{88A22E73-A831-8F53-348D-0881A410E828}"/>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6" name="Rectangle 8">
            <a:extLst>
              <a:ext uri="{FF2B5EF4-FFF2-40B4-BE49-F238E27FC236}">
                <a16:creationId xmlns:a16="http://schemas.microsoft.com/office/drawing/2014/main" id="{F279D63A-1D5C-5488-D7FD-BFC29A9C5262}"/>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7" name="Rectangle 9">
            <a:extLst>
              <a:ext uri="{FF2B5EF4-FFF2-40B4-BE49-F238E27FC236}">
                <a16:creationId xmlns:a16="http://schemas.microsoft.com/office/drawing/2014/main" id="{8B2E26E3-6C6A-8AE7-CD64-50859943C568}"/>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8" name="Rectangle 10">
            <a:extLst>
              <a:ext uri="{FF2B5EF4-FFF2-40B4-BE49-F238E27FC236}">
                <a16:creationId xmlns:a16="http://schemas.microsoft.com/office/drawing/2014/main" id="{FE1D07F4-720B-F54F-D42B-EBF769FB1AAE}"/>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9" name="Rectangle 11">
            <a:extLst>
              <a:ext uri="{FF2B5EF4-FFF2-40B4-BE49-F238E27FC236}">
                <a16:creationId xmlns:a16="http://schemas.microsoft.com/office/drawing/2014/main" id="{C5D27C86-AEE5-AB71-07F9-8C32473564C9}"/>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0" name="Rectangle 12">
            <a:extLst>
              <a:ext uri="{FF2B5EF4-FFF2-40B4-BE49-F238E27FC236}">
                <a16:creationId xmlns:a16="http://schemas.microsoft.com/office/drawing/2014/main" id="{ACED08DD-8C94-9F7A-800E-0C2EEAE962D2}"/>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1" name="Rectangle 13">
            <a:extLst>
              <a:ext uri="{FF2B5EF4-FFF2-40B4-BE49-F238E27FC236}">
                <a16:creationId xmlns:a16="http://schemas.microsoft.com/office/drawing/2014/main" id="{A765E632-37FD-59EE-0026-14050BA18C52}"/>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2" name="Rectangle 14">
            <a:extLst>
              <a:ext uri="{FF2B5EF4-FFF2-40B4-BE49-F238E27FC236}">
                <a16:creationId xmlns:a16="http://schemas.microsoft.com/office/drawing/2014/main" id="{AA336DB2-042B-C2FF-DBFB-48F89A9BE63C}"/>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3" name="Rectangle 15">
            <a:extLst>
              <a:ext uri="{FF2B5EF4-FFF2-40B4-BE49-F238E27FC236}">
                <a16:creationId xmlns:a16="http://schemas.microsoft.com/office/drawing/2014/main" id="{3009E1D8-3624-47F8-8F91-B60916CD837B}"/>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4" name="Rectangle 16">
            <a:extLst>
              <a:ext uri="{FF2B5EF4-FFF2-40B4-BE49-F238E27FC236}">
                <a16:creationId xmlns:a16="http://schemas.microsoft.com/office/drawing/2014/main" id="{0D5E7301-912C-1F50-9DA5-920A537D9FE8}"/>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5" name="Rectangle 17">
            <a:extLst>
              <a:ext uri="{FF2B5EF4-FFF2-40B4-BE49-F238E27FC236}">
                <a16:creationId xmlns:a16="http://schemas.microsoft.com/office/drawing/2014/main" id="{C5CBC244-904B-9018-B380-7306C66F9344}"/>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6" name="Rectangle 18">
            <a:extLst>
              <a:ext uri="{FF2B5EF4-FFF2-40B4-BE49-F238E27FC236}">
                <a16:creationId xmlns:a16="http://schemas.microsoft.com/office/drawing/2014/main" id="{9FAA1F58-CE89-5A9A-CCA9-AEE76A39A6BF}"/>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7" name="Rectangle 19">
            <a:extLst>
              <a:ext uri="{FF2B5EF4-FFF2-40B4-BE49-F238E27FC236}">
                <a16:creationId xmlns:a16="http://schemas.microsoft.com/office/drawing/2014/main" id="{ECB43CCB-E46A-7413-E4CC-29B60C58EC57}"/>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8" name="Rectangle 20">
            <a:extLst>
              <a:ext uri="{FF2B5EF4-FFF2-40B4-BE49-F238E27FC236}">
                <a16:creationId xmlns:a16="http://schemas.microsoft.com/office/drawing/2014/main" id="{6BDF31DA-EF62-5B5F-EE9C-17735E1D7E20}"/>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29" name="Rectangle 21">
            <a:extLst>
              <a:ext uri="{FF2B5EF4-FFF2-40B4-BE49-F238E27FC236}">
                <a16:creationId xmlns:a16="http://schemas.microsoft.com/office/drawing/2014/main" id="{573847DA-2523-D8B2-0439-62ECEB7A1D06}"/>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0" name="Rectangle 22">
            <a:extLst>
              <a:ext uri="{FF2B5EF4-FFF2-40B4-BE49-F238E27FC236}">
                <a16:creationId xmlns:a16="http://schemas.microsoft.com/office/drawing/2014/main" id="{722C0300-4054-2418-8815-D29D5B76553B}"/>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1" name="Rectangle 23">
            <a:extLst>
              <a:ext uri="{FF2B5EF4-FFF2-40B4-BE49-F238E27FC236}">
                <a16:creationId xmlns:a16="http://schemas.microsoft.com/office/drawing/2014/main" id="{1B7360F4-97CF-B534-933E-CB547674EC6F}"/>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2" name="Rectangle 24">
            <a:extLst>
              <a:ext uri="{FF2B5EF4-FFF2-40B4-BE49-F238E27FC236}">
                <a16:creationId xmlns:a16="http://schemas.microsoft.com/office/drawing/2014/main" id="{25B79D92-0608-E2E2-2FEB-77B4E36CBC4A}"/>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3" name="Rectangle 25">
            <a:extLst>
              <a:ext uri="{FF2B5EF4-FFF2-40B4-BE49-F238E27FC236}">
                <a16:creationId xmlns:a16="http://schemas.microsoft.com/office/drawing/2014/main" id="{C0806AA8-F4EF-D0FE-DAB5-7EE96BD72AC2}"/>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4" name="Rectangle 26">
            <a:extLst>
              <a:ext uri="{FF2B5EF4-FFF2-40B4-BE49-F238E27FC236}">
                <a16:creationId xmlns:a16="http://schemas.microsoft.com/office/drawing/2014/main" id="{E3290F30-9693-37CF-2EB0-1B065A9B4882}"/>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5" name="Rectangle 27">
            <a:extLst>
              <a:ext uri="{FF2B5EF4-FFF2-40B4-BE49-F238E27FC236}">
                <a16:creationId xmlns:a16="http://schemas.microsoft.com/office/drawing/2014/main" id="{C9E7ADC4-5795-B05C-364E-0FBC15329EBE}"/>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6" name="Rectangle 28">
            <a:extLst>
              <a:ext uri="{FF2B5EF4-FFF2-40B4-BE49-F238E27FC236}">
                <a16:creationId xmlns:a16="http://schemas.microsoft.com/office/drawing/2014/main" id="{60D3FA73-A6F0-6107-C993-41F5CA2CC846}"/>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7" name="Rectangle 29">
            <a:extLst>
              <a:ext uri="{FF2B5EF4-FFF2-40B4-BE49-F238E27FC236}">
                <a16:creationId xmlns:a16="http://schemas.microsoft.com/office/drawing/2014/main" id="{B73D3226-54A0-3314-6DCB-D988E818FE86}"/>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8" name="Rectangle 30">
            <a:extLst>
              <a:ext uri="{FF2B5EF4-FFF2-40B4-BE49-F238E27FC236}">
                <a16:creationId xmlns:a16="http://schemas.microsoft.com/office/drawing/2014/main" id="{B0CB2F0A-EC8E-746C-8308-C1D96E1C9D04}"/>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39" name="Rectangle 31">
            <a:extLst>
              <a:ext uri="{FF2B5EF4-FFF2-40B4-BE49-F238E27FC236}">
                <a16:creationId xmlns:a16="http://schemas.microsoft.com/office/drawing/2014/main" id="{88AB13FF-B861-0E4B-438E-C1D1B294F59E}"/>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0" name="Rectangle 32">
            <a:extLst>
              <a:ext uri="{FF2B5EF4-FFF2-40B4-BE49-F238E27FC236}">
                <a16:creationId xmlns:a16="http://schemas.microsoft.com/office/drawing/2014/main" id="{C69D7EE8-781D-B67E-771D-7987256A7532}"/>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1" name="Rectangle 33">
            <a:extLst>
              <a:ext uri="{FF2B5EF4-FFF2-40B4-BE49-F238E27FC236}">
                <a16:creationId xmlns:a16="http://schemas.microsoft.com/office/drawing/2014/main" id="{FFDAC60A-D61F-A331-F002-4911252832A3}"/>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2" name="Rectangle 34">
            <a:extLst>
              <a:ext uri="{FF2B5EF4-FFF2-40B4-BE49-F238E27FC236}">
                <a16:creationId xmlns:a16="http://schemas.microsoft.com/office/drawing/2014/main" id="{304BC10C-C3AC-7883-F6CC-1C7001AC0982}"/>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3" name="Rectangle 35">
            <a:extLst>
              <a:ext uri="{FF2B5EF4-FFF2-40B4-BE49-F238E27FC236}">
                <a16:creationId xmlns:a16="http://schemas.microsoft.com/office/drawing/2014/main" id="{730E1F1A-AB08-F8BC-BBB5-E1229193972B}"/>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4" name="Rectangle 36">
            <a:extLst>
              <a:ext uri="{FF2B5EF4-FFF2-40B4-BE49-F238E27FC236}">
                <a16:creationId xmlns:a16="http://schemas.microsoft.com/office/drawing/2014/main" id="{049BC382-15D5-C180-A7E2-F686168CEEC4}"/>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5" name="Rectangle 37">
            <a:extLst>
              <a:ext uri="{FF2B5EF4-FFF2-40B4-BE49-F238E27FC236}">
                <a16:creationId xmlns:a16="http://schemas.microsoft.com/office/drawing/2014/main" id="{97D13E44-9E56-4C91-5213-D55B615A48AD}"/>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6" name="Rectangle 38">
            <a:extLst>
              <a:ext uri="{FF2B5EF4-FFF2-40B4-BE49-F238E27FC236}">
                <a16:creationId xmlns:a16="http://schemas.microsoft.com/office/drawing/2014/main" id="{146E7D91-4F9B-3ED5-FF2C-76CEA279AD00}"/>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7" name="Rectangle 39">
            <a:extLst>
              <a:ext uri="{FF2B5EF4-FFF2-40B4-BE49-F238E27FC236}">
                <a16:creationId xmlns:a16="http://schemas.microsoft.com/office/drawing/2014/main" id="{502AE36F-B69F-0CA7-FB3D-B23002D020C5}"/>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8" name="Rectangle 40">
            <a:extLst>
              <a:ext uri="{FF2B5EF4-FFF2-40B4-BE49-F238E27FC236}">
                <a16:creationId xmlns:a16="http://schemas.microsoft.com/office/drawing/2014/main" id="{1A35E034-5C67-B2D2-7FA1-85296E5E444C}"/>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49" name="Rectangle 41">
            <a:extLst>
              <a:ext uri="{FF2B5EF4-FFF2-40B4-BE49-F238E27FC236}">
                <a16:creationId xmlns:a16="http://schemas.microsoft.com/office/drawing/2014/main" id="{2EA5F349-BC9C-1BD5-4822-00C6996BEBDA}"/>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0" name="Rectangle 42">
            <a:extLst>
              <a:ext uri="{FF2B5EF4-FFF2-40B4-BE49-F238E27FC236}">
                <a16:creationId xmlns:a16="http://schemas.microsoft.com/office/drawing/2014/main" id="{5D3EE6F2-B428-CB32-376B-6A442AA416F9}"/>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1" name="Rectangle 43">
            <a:extLst>
              <a:ext uri="{FF2B5EF4-FFF2-40B4-BE49-F238E27FC236}">
                <a16:creationId xmlns:a16="http://schemas.microsoft.com/office/drawing/2014/main" id="{D9C7C4C9-C421-42A1-E7D2-166B803E7245}"/>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2" name="Rectangle 44">
            <a:extLst>
              <a:ext uri="{FF2B5EF4-FFF2-40B4-BE49-F238E27FC236}">
                <a16:creationId xmlns:a16="http://schemas.microsoft.com/office/drawing/2014/main" id="{93B746FA-37C2-DC74-2BCF-2E858AF03E3D}"/>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3" name="Rectangle 45">
            <a:extLst>
              <a:ext uri="{FF2B5EF4-FFF2-40B4-BE49-F238E27FC236}">
                <a16:creationId xmlns:a16="http://schemas.microsoft.com/office/drawing/2014/main" id="{98682F8D-A4DA-8EE3-F4E6-7C4BBB0B22EB}"/>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4" name="Rectangle 46">
            <a:extLst>
              <a:ext uri="{FF2B5EF4-FFF2-40B4-BE49-F238E27FC236}">
                <a16:creationId xmlns:a16="http://schemas.microsoft.com/office/drawing/2014/main" id="{FB0444A5-4CD3-2370-F43A-C5D58F7887AD}"/>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5" name="Rectangle 47">
            <a:extLst>
              <a:ext uri="{FF2B5EF4-FFF2-40B4-BE49-F238E27FC236}">
                <a16:creationId xmlns:a16="http://schemas.microsoft.com/office/drawing/2014/main" id="{5C5651EB-B218-79EF-2F2D-A2B611B520B3}"/>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6" name="Rectangle 48">
            <a:extLst>
              <a:ext uri="{FF2B5EF4-FFF2-40B4-BE49-F238E27FC236}">
                <a16:creationId xmlns:a16="http://schemas.microsoft.com/office/drawing/2014/main" id="{685E3EEA-844A-D7EE-7DE0-99BF75536EE2}"/>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7" name="Rectangle 49">
            <a:extLst>
              <a:ext uri="{FF2B5EF4-FFF2-40B4-BE49-F238E27FC236}">
                <a16:creationId xmlns:a16="http://schemas.microsoft.com/office/drawing/2014/main" id="{4FC6BA86-A062-59EB-79AA-3915D2305016}"/>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8" name="Rectangle 50">
            <a:extLst>
              <a:ext uri="{FF2B5EF4-FFF2-40B4-BE49-F238E27FC236}">
                <a16:creationId xmlns:a16="http://schemas.microsoft.com/office/drawing/2014/main" id="{9EB9450F-EC2E-92B8-4645-4119CBD01EBD}"/>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59" name="Rectangle 51">
            <a:extLst>
              <a:ext uri="{FF2B5EF4-FFF2-40B4-BE49-F238E27FC236}">
                <a16:creationId xmlns:a16="http://schemas.microsoft.com/office/drawing/2014/main" id="{66FFFB96-CACF-39B5-ACE2-9638C6DEB981}"/>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60" name="Rectangle 52">
            <a:extLst>
              <a:ext uri="{FF2B5EF4-FFF2-40B4-BE49-F238E27FC236}">
                <a16:creationId xmlns:a16="http://schemas.microsoft.com/office/drawing/2014/main" id="{8B0E340D-D49F-E183-BA00-5AD22AA059D8}"/>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61" name="Rectangle 53">
            <a:extLst>
              <a:ext uri="{FF2B5EF4-FFF2-40B4-BE49-F238E27FC236}">
                <a16:creationId xmlns:a16="http://schemas.microsoft.com/office/drawing/2014/main" id="{7047EB62-DB19-F2B6-BCD9-D3EAC98AB8CF}"/>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62" name="Rectangle 54">
            <a:extLst>
              <a:ext uri="{FF2B5EF4-FFF2-40B4-BE49-F238E27FC236}">
                <a16:creationId xmlns:a16="http://schemas.microsoft.com/office/drawing/2014/main" id="{F5E6A09C-C3BA-A89B-9341-711334526E09}"/>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63" name="Rectangle 55">
            <a:extLst>
              <a:ext uri="{FF2B5EF4-FFF2-40B4-BE49-F238E27FC236}">
                <a16:creationId xmlns:a16="http://schemas.microsoft.com/office/drawing/2014/main" id="{B8CCAD06-E03B-9C5A-BE6F-370691CA1930}"/>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64" name="Rectangle 56">
            <a:extLst>
              <a:ext uri="{FF2B5EF4-FFF2-40B4-BE49-F238E27FC236}">
                <a16:creationId xmlns:a16="http://schemas.microsoft.com/office/drawing/2014/main" id="{7EDF9650-AAF4-FA5C-C45C-0D4BDB24773C}"/>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65" name="Rectangle 57">
            <a:extLst>
              <a:ext uri="{FF2B5EF4-FFF2-40B4-BE49-F238E27FC236}">
                <a16:creationId xmlns:a16="http://schemas.microsoft.com/office/drawing/2014/main" id="{2CD6E240-7858-AE0E-8292-AA13C00D12CA}"/>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66" name="Line 58">
            <a:extLst>
              <a:ext uri="{FF2B5EF4-FFF2-40B4-BE49-F238E27FC236}">
                <a16:creationId xmlns:a16="http://schemas.microsoft.com/office/drawing/2014/main" id="{88E9F06C-2632-CE15-0036-7B63A7B5FE70}"/>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67" name="Line 59">
            <a:extLst>
              <a:ext uri="{FF2B5EF4-FFF2-40B4-BE49-F238E27FC236}">
                <a16:creationId xmlns:a16="http://schemas.microsoft.com/office/drawing/2014/main" id="{A562B47D-3796-2109-6422-E1FF177DFC8B}"/>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68" name="Line 60">
            <a:extLst>
              <a:ext uri="{FF2B5EF4-FFF2-40B4-BE49-F238E27FC236}">
                <a16:creationId xmlns:a16="http://schemas.microsoft.com/office/drawing/2014/main" id="{189A4F10-A34C-1B90-E4BC-50EA9AEEC20B}"/>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69" name="Line 61">
            <a:extLst>
              <a:ext uri="{FF2B5EF4-FFF2-40B4-BE49-F238E27FC236}">
                <a16:creationId xmlns:a16="http://schemas.microsoft.com/office/drawing/2014/main" id="{19E14EF5-CA2D-8550-C882-8673923DF3A5}"/>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0" name="Line 62">
            <a:extLst>
              <a:ext uri="{FF2B5EF4-FFF2-40B4-BE49-F238E27FC236}">
                <a16:creationId xmlns:a16="http://schemas.microsoft.com/office/drawing/2014/main" id="{7F78969F-0A65-BC44-743C-F0ACBAAC39D9}"/>
              </a:ext>
            </a:extLst>
          </p:cNvPr>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1" name="Line 63">
            <a:extLst>
              <a:ext uri="{FF2B5EF4-FFF2-40B4-BE49-F238E27FC236}">
                <a16:creationId xmlns:a16="http://schemas.microsoft.com/office/drawing/2014/main" id="{8824C900-3FF0-FE9A-A438-E1D44E36D23C}"/>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2" name="Line 64">
            <a:extLst>
              <a:ext uri="{FF2B5EF4-FFF2-40B4-BE49-F238E27FC236}">
                <a16:creationId xmlns:a16="http://schemas.microsoft.com/office/drawing/2014/main" id="{2C6DAC76-0FFA-6446-11A5-02B87BE737F8}"/>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3" name="Line 65">
            <a:extLst>
              <a:ext uri="{FF2B5EF4-FFF2-40B4-BE49-F238E27FC236}">
                <a16:creationId xmlns:a16="http://schemas.microsoft.com/office/drawing/2014/main" id="{2CF716FA-CC0E-415F-42B5-F05A152E3DFF}"/>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4" name="Line 66">
            <a:extLst>
              <a:ext uri="{FF2B5EF4-FFF2-40B4-BE49-F238E27FC236}">
                <a16:creationId xmlns:a16="http://schemas.microsoft.com/office/drawing/2014/main" id="{9C057478-63F9-A232-4A06-6DB7935F6461}"/>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5" name="Line 67">
            <a:extLst>
              <a:ext uri="{FF2B5EF4-FFF2-40B4-BE49-F238E27FC236}">
                <a16:creationId xmlns:a16="http://schemas.microsoft.com/office/drawing/2014/main" id="{D3E5A5DA-E0C8-7144-E857-2A7C70DF1189}"/>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6" name="Line 68">
            <a:extLst>
              <a:ext uri="{FF2B5EF4-FFF2-40B4-BE49-F238E27FC236}">
                <a16:creationId xmlns:a16="http://schemas.microsoft.com/office/drawing/2014/main" id="{EEDCE31E-7B6E-FDB2-776C-28C453C92CB3}"/>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7" name="Line 69">
            <a:extLst>
              <a:ext uri="{FF2B5EF4-FFF2-40B4-BE49-F238E27FC236}">
                <a16:creationId xmlns:a16="http://schemas.microsoft.com/office/drawing/2014/main" id="{F7FD25D0-6770-B7D5-B7C7-63AEFEE92E93}"/>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8" name="Line 70">
            <a:extLst>
              <a:ext uri="{FF2B5EF4-FFF2-40B4-BE49-F238E27FC236}">
                <a16:creationId xmlns:a16="http://schemas.microsoft.com/office/drawing/2014/main" id="{DB294021-F3EF-A810-323F-6D8E3FE65068}"/>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79" name="Line 71">
            <a:extLst>
              <a:ext uri="{FF2B5EF4-FFF2-40B4-BE49-F238E27FC236}">
                <a16:creationId xmlns:a16="http://schemas.microsoft.com/office/drawing/2014/main" id="{84380E92-64CE-18CA-0E69-C17B822AB72C}"/>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0" name="Line 72">
            <a:extLst>
              <a:ext uri="{FF2B5EF4-FFF2-40B4-BE49-F238E27FC236}">
                <a16:creationId xmlns:a16="http://schemas.microsoft.com/office/drawing/2014/main" id="{5F6BE109-0164-2D3A-FF82-967A98F09B7D}"/>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1" name="Line 73">
            <a:extLst>
              <a:ext uri="{FF2B5EF4-FFF2-40B4-BE49-F238E27FC236}">
                <a16:creationId xmlns:a16="http://schemas.microsoft.com/office/drawing/2014/main" id="{1E5919F3-CB94-183F-6EFB-7F8E6492FACF}"/>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2" name="Line 74">
            <a:extLst>
              <a:ext uri="{FF2B5EF4-FFF2-40B4-BE49-F238E27FC236}">
                <a16:creationId xmlns:a16="http://schemas.microsoft.com/office/drawing/2014/main" id="{0120B7A5-A43B-6A78-9298-2CB3463D675D}"/>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3" name="Line 75">
            <a:extLst>
              <a:ext uri="{FF2B5EF4-FFF2-40B4-BE49-F238E27FC236}">
                <a16:creationId xmlns:a16="http://schemas.microsoft.com/office/drawing/2014/main" id="{14A3E188-CA47-5FD8-7B43-F23AB952E6A5}"/>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4" name="Line 76">
            <a:extLst>
              <a:ext uri="{FF2B5EF4-FFF2-40B4-BE49-F238E27FC236}">
                <a16:creationId xmlns:a16="http://schemas.microsoft.com/office/drawing/2014/main" id="{528E72D6-FF2E-9E7E-9F6C-80C04EFE8B35}"/>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5" name="Line 77">
            <a:extLst>
              <a:ext uri="{FF2B5EF4-FFF2-40B4-BE49-F238E27FC236}">
                <a16:creationId xmlns:a16="http://schemas.microsoft.com/office/drawing/2014/main" id="{BA17D114-143E-52AA-E0DB-F2914EE2C831}"/>
              </a:ext>
            </a:extLst>
          </p:cNvPr>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6" name="Line 78">
            <a:extLst>
              <a:ext uri="{FF2B5EF4-FFF2-40B4-BE49-F238E27FC236}">
                <a16:creationId xmlns:a16="http://schemas.microsoft.com/office/drawing/2014/main" id="{65EA9CB9-9B83-02D2-6196-6EB12D5C8CCB}"/>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7" name="Line 79">
            <a:extLst>
              <a:ext uri="{FF2B5EF4-FFF2-40B4-BE49-F238E27FC236}">
                <a16:creationId xmlns:a16="http://schemas.microsoft.com/office/drawing/2014/main" id="{1BA3DE9A-FFD4-21DB-B2BA-71ABE0ACC28F}"/>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8" name="Line 80">
            <a:extLst>
              <a:ext uri="{FF2B5EF4-FFF2-40B4-BE49-F238E27FC236}">
                <a16:creationId xmlns:a16="http://schemas.microsoft.com/office/drawing/2014/main" id="{AE299C04-7A1A-C645-A10B-994570FC5163}"/>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9" name="Line 81">
            <a:extLst>
              <a:ext uri="{FF2B5EF4-FFF2-40B4-BE49-F238E27FC236}">
                <a16:creationId xmlns:a16="http://schemas.microsoft.com/office/drawing/2014/main" id="{BE089D89-9612-6823-9BAC-4C2A6F798015}"/>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0" name="Line 82">
            <a:extLst>
              <a:ext uri="{FF2B5EF4-FFF2-40B4-BE49-F238E27FC236}">
                <a16:creationId xmlns:a16="http://schemas.microsoft.com/office/drawing/2014/main" id="{0473CBB3-D241-930E-D06E-60E6876E007B}"/>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1" name="Line 83">
            <a:extLst>
              <a:ext uri="{FF2B5EF4-FFF2-40B4-BE49-F238E27FC236}">
                <a16:creationId xmlns:a16="http://schemas.microsoft.com/office/drawing/2014/main" id="{BC94D1D6-2383-7380-D22A-98250F39650C}"/>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2" name="Line 84">
            <a:extLst>
              <a:ext uri="{FF2B5EF4-FFF2-40B4-BE49-F238E27FC236}">
                <a16:creationId xmlns:a16="http://schemas.microsoft.com/office/drawing/2014/main" id="{811F3B86-2A37-C5C7-A351-60C80BE7FFE3}"/>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3" name="Line 85">
            <a:extLst>
              <a:ext uri="{FF2B5EF4-FFF2-40B4-BE49-F238E27FC236}">
                <a16:creationId xmlns:a16="http://schemas.microsoft.com/office/drawing/2014/main" id="{BFD8AA13-4E92-5F50-434E-6B6C3D2645C7}"/>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4" name="Line 86">
            <a:extLst>
              <a:ext uri="{FF2B5EF4-FFF2-40B4-BE49-F238E27FC236}">
                <a16:creationId xmlns:a16="http://schemas.microsoft.com/office/drawing/2014/main" id="{53F1A3C0-0126-EABD-DF26-A14BA48FAA76}"/>
              </a:ext>
            </a:extLst>
          </p:cNvPr>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5" name="Line 87">
            <a:extLst>
              <a:ext uri="{FF2B5EF4-FFF2-40B4-BE49-F238E27FC236}">
                <a16:creationId xmlns:a16="http://schemas.microsoft.com/office/drawing/2014/main" id="{61AA3222-B59E-D080-F7F6-EE97D45C3EE5}"/>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6" name="Line 88">
            <a:extLst>
              <a:ext uri="{FF2B5EF4-FFF2-40B4-BE49-F238E27FC236}">
                <a16:creationId xmlns:a16="http://schemas.microsoft.com/office/drawing/2014/main" id="{14448DDB-2790-190D-F853-9DF7B305991A}"/>
              </a:ext>
            </a:extLst>
          </p:cNvPr>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7" name="Line 89">
            <a:extLst>
              <a:ext uri="{FF2B5EF4-FFF2-40B4-BE49-F238E27FC236}">
                <a16:creationId xmlns:a16="http://schemas.microsoft.com/office/drawing/2014/main" id="{EFB9D84E-1D5D-CF0D-374F-0BA17F5FF133}"/>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8" name="Line 90">
            <a:extLst>
              <a:ext uri="{FF2B5EF4-FFF2-40B4-BE49-F238E27FC236}">
                <a16:creationId xmlns:a16="http://schemas.microsoft.com/office/drawing/2014/main" id="{B5849786-37C0-BA3B-4A7B-58364FECE7EE}"/>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9" name="Line 91">
            <a:extLst>
              <a:ext uri="{FF2B5EF4-FFF2-40B4-BE49-F238E27FC236}">
                <a16:creationId xmlns:a16="http://schemas.microsoft.com/office/drawing/2014/main" id="{B87982FD-FA3D-7E74-7EB9-63BBF97210CE}"/>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0" name="Line 92">
            <a:extLst>
              <a:ext uri="{FF2B5EF4-FFF2-40B4-BE49-F238E27FC236}">
                <a16:creationId xmlns:a16="http://schemas.microsoft.com/office/drawing/2014/main" id="{7D4E2812-2478-4AC0-8E34-B6A1E5BBBA7E}"/>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1" name="Line 93">
            <a:extLst>
              <a:ext uri="{FF2B5EF4-FFF2-40B4-BE49-F238E27FC236}">
                <a16:creationId xmlns:a16="http://schemas.microsoft.com/office/drawing/2014/main" id="{B371C659-6D47-890C-136D-AB46532DE375}"/>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2" name="Line 94">
            <a:extLst>
              <a:ext uri="{FF2B5EF4-FFF2-40B4-BE49-F238E27FC236}">
                <a16:creationId xmlns:a16="http://schemas.microsoft.com/office/drawing/2014/main" id="{8D37173F-16BD-EF4D-2DFD-B75E1D37604C}"/>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3" name="Line 95">
            <a:extLst>
              <a:ext uri="{FF2B5EF4-FFF2-40B4-BE49-F238E27FC236}">
                <a16:creationId xmlns:a16="http://schemas.microsoft.com/office/drawing/2014/main" id="{8F2E6C68-5B39-3269-54A2-7529DAB3C7B7}"/>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4" name="Line 96">
            <a:extLst>
              <a:ext uri="{FF2B5EF4-FFF2-40B4-BE49-F238E27FC236}">
                <a16:creationId xmlns:a16="http://schemas.microsoft.com/office/drawing/2014/main" id="{AC031666-4339-70E3-41A1-66C9F4947D52}"/>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5" name="Line 97">
            <a:extLst>
              <a:ext uri="{FF2B5EF4-FFF2-40B4-BE49-F238E27FC236}">
                <a16:creationId xmlns:a16="http://schemas.microsoft.com/office/drawing/2014/main" id="{049DD43B-1E18-B9E9-403A-8813391402A2}"/>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6" name="Line 98">
            <a:extLst>
              <a:ext uri="{FF2B5EF4-FFF2-40B4-BE49-F238E27FC236}">
                <a16:creationId xmlns:a16="http://schemas.microsoft.com/office/drawing/2014/main" id="{DE1514EA-F618-93E2-C97F-F46A1317EBA9}"/>
              </a:ext>
            </a:extLst>
          </p:cNvPr>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7" name="Line 99">
            <a:extLst>
              <a:ext uri="{FF2B5EF4-FFF2-40B4-BE49-F238E27FC236}">
                <a16:creationId xmlns:a16="http://schemas.microsoft.com/office/drawing/2014/main" id="{48070DD5-C509-9490-2676-30E48A1BD1F3}"/>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8" name="Line 100">
            <a:extLst>
              <a:ext uri="{FF2B5EF4-FFF2-40B4-BE49-F238E27FC236}">
                <a16:creationId xmlns:a16="http://schemas.microsoft.com/office/drawing/2014/main" id="{13CBE1E0-677F-310C-A9FA-75EBAF0CB23E}"/>
              </a:ext>
            </a:extLst>
          </p:cNvPr>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09" name="Line 101">
            <a:extLst>
              <a:ext uri="{FF2B5EF4-FFF2-40B4-BE49-F238E27FC236}">
                <a16:creationId xmlns:a16="http://schemas.microsoft.com/office/drawing/2014/main" id="{5FDCBF28-8715-B17F-7BBB-DD5A93B2725F}"/>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10" name="Line 102">
            <a:extLst>
              <a:ext uri="{FF2B5EF4-FFF2-40B4-BE49-F238E27FC236}">
                <a16:creationId xmlns:a16="http://schemas.microsoft.com/office/drawing/2014/main" id="{949CEAF5-4AE6-0ECE-59CA-684838CAC01C}"/>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11" name="Line 103">
            <a:extLst>
              <a:ext uri="{FF2B5EF4-FFF2-40B4-BE49-F238E27FC236}">
                <a16:creationId xmlns:a16="http://schemas.microsoft.com/office/drawing/2014/main" id="{C1843A79-2ADB-38A2-2CC0-44F460B20203}"/>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12" name="Rectangle 104">
            <a:extLst>
              <a:ext uri="{FF2B5EF4-FFF2-40B4-BE49-F238E27FC236}">
                <a16:creationId xmlns:a16="http://schemas.microsoft.com/office/drawing/2014/main" id="{0ABD124F-E0B1-647E-90ED-EA1F948E6417}"/>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113" name="Rectangle 105">
            <a:extLst>
              <a:ext uri="{FF2B5EF4-FFF2-40B4-BE49-F238E27FC236}">
                <a16:creationId xmlns:a16="http://schemas.microsoft.com/office/drawing/2014/main" id="{BFDA0C57-FD81-1304-E4C1-270B433CC992}"/>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114" name="Rectangle 106">
            <a:extLst>
              <a:ext uri="{FF2B5EF4-FFF2-40B4-BE49-F238E27FC236}">
                <a16:creationId xmlns:a16="http://schemas.microsoft.com/office/drawing/2014/main" id="{A98D020A-6670-958F-526B-C005240052AE}"/>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115" name="Rectangle 107">
            <a:extLst>
              <a:ext uri="{FF2B5EF4-FFF2-40B4-BE49-F238E27FC236}">
                <a16:creationId xmlns:a16="http://schemas.microsoft.com/office/drawing/2014/main" id="{BCAFCA7E-7A90-F5B3-08A4-27C5E8DCBF1E}"/>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116" name="Line 108">
            <a:extLst>
              <a:ext uri="{FF2B5EF4-FFF2-40B4-BE49-F238E27FC236}">
                <a16:creationId xmlns:a16="http://schemas.microsoft.com/office/drawing/2014/main" id="{00816E47-DDEB-A431-1795-9B25A2288F35}"/>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17" name="Line 109">
            <a:extLst>
              <a:ext uri="{FF2B5EF4-FFF2-40B4-BE49-F238E27FC236}">
                <a16:creationId xmlns:a16="http://schemas.microsoft.com/office/drawing/2014/main" id="{D489238F-6208-B467-92B7-9B96A56E8206}"/>
              </a:ext>
            </a:extLst>
          </p:cNvPr>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18" name="Line 110">
            <a:extLst>
              <a:ext uri="{FF2B5EF4-FFF2-40B4-BE49-F238E27FC236}">
                <a16:creationId xmlns:a16="http://schemas.microsoft.com/office/drawing/2014/main" id="{5E82BE98-5F0B-105B-8A8C-A51237CE52A7}"/>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19" name="Line 111">
            <a:extLst>
              <a:ext uri="{FF2B5EF4-FFF2-40B4-BE49-F238E27FC236}">
                <a16:creationId xmlns:a16="http://schemas.microsoft.com/office/drawing/2014/main" id="{9A9AE558-4F1C-976D-1631-07F53D9F98E1}"/>
              </a:ext>
            </a:extLst>
          </p:cNvPr>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0" name="Line 112">
            <a:extLst>
              <a:ext uri="{FF2B5EF4-FFF2-40B4-BE49-F238E27FC236}">
                <a16:creationId xmlns:a16="http://schemas.microsoft.com/office/drawing/2014/main" id="{DFAF103F-CBEF-6912-334E-D07F5D14DB7F}"/>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1" name="Line 113">
            <a:extLst>
              <a:ext uri="{FF2B5EF4-FFF2-40B4-BE49-F238E27FC236}">
                <a16:creationId xmlns:a16="http://schemas.microsoft.com/office/drawing/2014/main" id="{F87280D6-3566-0AE1-CAD0-860AA6C8E4F4}"/>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2" name="Line 114">
            <a:extLst>
              <a:ext uri="{FF2B5EF4-FFF2-40B4-BE49-F238E27FC236}">
                <a16:creationId xmlns:a16="http://schemas.microsoft.com/office/drawing/2014/main" id="{ECD345C4-874E-8F8C-0913-86B9A018CF4F}"/>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3" name="Line 115">
            <a:extLst>
              <a:ext uri="{FF2B5EF4-FFF2-40B4-BE49-F238E27FC236}">
                <a16:creationId xmlns:a16="http://schemas.microsoft.com/office/drawing/2014/main" id="{A52D7E8F-818C-8ED4-83C3-A9D8283F8296}"/>
              </a:ext>
            </a:extLst>
          </p:cNvPr>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4" name="Line 116">
            <a:extLst>
              <a:ext uri="{FF2B5EF4-FFF2-40B4-BE49-F238E27FC236}">
                <a16:creationId xmlns:a16="http://schemas.microsoft.com/office/drawing/2014/main" id="{A28F4DDE-A061-4C24-C888-A105618F5C3C}"/>
              </a:ext>
            </a:extLst>
          </p:cNvPr>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5" name="Line 117">
            <a:extLst>
              <a:ext uri="{FF2B5EF4-FFF2-40B4-BE49-F238E27FC236}">
                <a16:creationId xmlns:a16="http://schemas.microsoft.com/office/drawing/2014/main" id="{FC58AC0E-3D87-A837-434A-F408504481C7}"/>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6" name="Line 118">
            <a:extLst>
              <a:ext uri="{FF2B5EF4-FFF2-40B4-BE49-F238E27FC236}">
                <a16:creationId xmlns:a16="http://schemas.microsoft.com/office/drawing/2014/main" id="{B0A02F0B-D2A8-82A9-A786-3242BA343045}"/>
              </a:ext>
            </a:extLst>
          </p:cNvPr>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7" name="Line 119">
            <a:extLst>
              <a:ext uri="{FF2B5EF4-FFF2-40B4-BE49-F238E27FC236}">
                <a16:creationId xmlns:a16="http://schemas.microsoft.com/office/drawing/2014/main" id="{9994E112-FA5C-F112-9367-9340F3E2E0F1}"/>
              </a:ext>
            </a:extLst>
          </p:cNvPr>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8" name="Text Box 120">
            <a:extLst>
              <a:ext uri="{FF2B5EF4-FFF2-40B4-BE49-F238E27FC236}">
                <a16:creationId xmlns:a16="http://schemas.microsoft.com/office/drawing/2014/main" id="{ACEE85E1-6DAF-7430-9150-EB8F1B299B62}"/>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3129" name="Text Box 121">
            <a:extLst>
              <a:ext uri="{FF2B5EF4-FFF2-40B4-BE49-F238E27FC236}">
                <a16:creationId xmlns:a16="http://schemas.microsoft.com/office/drawing/2014/main" id="{E623F61F-7A85-5659-B0F8-C731FE7B95AA}"/>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3130" name="Text Box 122">
            <a:extLst>
              <a:ext uri="{FF2B5EF4-FFF2-40B4-BE49-F238E27FC236}">
                <a16:creationId xmlns:a16="http://schemas.microsoft.com/office/drawing/2014/main" id="{183511C2-87B4-4EC0-74C9-DCF3D0E6D1CC}"/>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3131" name="Text Box 123">
            <a:extLst>
              <a:ext uri="{FF2B5EF4-FFF2-40B4-BE49-F238E27FC236}">
                <a16:creationId xmlns:a16="http://schemas.microsoft.com/office/drawing/2014/main" id="{286F7158-0DD0-2780-7753-9E5795185FE5}"/>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3132" name="Text Box 124">
            <a:extLst>
              <a:ext uri="{FF2B5EF4-FFF2-40B4-BE49-F238E27FC236}">
                <a16:creationId xmlns:a16="http://schemas.microsoft.com/office/drawing/2014/main" id="{BED9DC97-BA76-5E69-F336-7C81573ED4D5}"/>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3133" name="Text Box 125">
            <a:extLst>
              <a:ext uri="{FF2B5EF4-FFF2-40B4-BE49-F238E27FC236}">
                <a16:creationId xmlns:a16="http://schemas.microsoft.com/office/drawing/2014/main" id="{F2F96FFC-E402-F7FF-AF40-FA2FFA6F7641}"/>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3134" name="Text Box 126">
            <a:extLst>
              <a:ext uri="{FF2B5EF4-FFF2-40B4-BE49-F238E27FC236}">
                <a16:creationId xmlns:a16="http://schemas.microsoft.com/office/drawing/2014/main" id="{06FBAC3C-3A5E-D10F-858F-2BE9ED0595EF}"/>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3135" name="Text Box 127">
            <a:extLst>
              <a:ext uri="{FF2B5EF4-FFF2-40B4-BE49-F238E27FC236}">
                <a16:creationId xmlns:a16="http://schemas.microsoft.com/office/drawing/2014/main" id="{7013FA2E-252A-ADE7-31EA-A4803B532FF8}"/>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3136" name="Text Box 128">
            <a:extLst>
              <a:ext uri="{FF2B5EF4-FFF2-40B4-BE49-F238E27FC236}">
                <a16:creationId xmlns:a16="http://schemas.microsoft.com/office/drawing/2014/main" id="{1EB77FA0-B802-7D99-AA5A-DCB194FDC2D0}"/>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3137" name="Text Box 129">
            <a:extLst>
              <a:ext uri="{FF2B5EF4-FFF2-40B4-BE49-F238E27FC236}">
                <a16:creationId xmlns:a16="http://schemas.microsoft.com/office/drawing/2014/main" id="{7E16C5A8-BFCC-B892-E533-E2206E322394}"/>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3138" name="Text Box 130">
            <a:extLst>
              <a:ext uri="{FF2B5EF4-FFF2-40B4-BE49-F238E27FC236}">
                <a16:creationId xmlns:a16="http://schemas.microsoft.com/office/drawing/2014/main" id="{7AECF3AD-7EEF-FA04-C8EF-DA130FFA5560}"/>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3139" name="Text Box 131">
            <a:extLst>
              <a:ext uri="{FF2B5EF4-FFF2-40B4-BE49-F238E27FC236}">
                <a16:creationId xmlns:a16="http://schemas.microsoft.com/office/drawing/2014/main" id="{06E3624A-E50D-1EF8-2ACD-85909BE1D36A}"/>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3140" name="Text Box 132">
            <a:extLst>
              <a:ext uri="{FF2B5EF4-FFF2-40B4-BE49-F238E27FC236}">
                <a16:creationId xmlns:a16="http://schemas.microsoft.com/office/drawing/2014/main" id="{27D1D0E6-F540-3133-25F3-CDD434D73A60}"/>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3141" name="Text Box 133">
            <a:extLst>
              <a:ext uri="{FF2B5EF4-FFF2-40B4-BE49-F238E27FC236}">
                <a16:creationId xmlns:a16="http://schemas.microsoft.com/office/drawing/2014/main" id="{3396F290-42EB-8FD3-3448-73B853340C6F}"/>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3142" name="Text Box 134">
            <a:extLst>
              <a:ext uri="{FF2B5EF4-FFF2-40B4-BE49-F238E27FC236}">
                <a16:creationId xmlns:a16="http://schemas.microsoft.com/office/drawing/2014/main" id="{916210D9-7984-BF5C-A28D-AA0136A7831C}"/>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3143" name="Text Box 135">
            <a:extLst>
              <a:ext uri="{FF2B5EF4-FFF2-40B4-BE49-F238E27FC236}">
                <a16:creationId xmlns:a16="http://schemas.microsoft.com/office/drawing/2014/main" id="{895CC9D3-FF27-2923-EEEF-AAF40D1B8C36}"/>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3144" name="Text Box 136">
            <a:extLst>
              <a:ext uri="{FF2B5EF4-FFF2-40B4-BE49-F238E27FC236}">
                <a16:creationId xmlns:a16="http://schemas.microsoft.com/office/drawing/2014/main" id="{ADBD0D56-7739-7547-ECC5-B6E7F9A78613}"/>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3145" name="Text Box 137">
            <a:extLst>
              <a:ext uri="{FF2B5EF4-FFF2-40B4-BE49-F238E27FC236}">
                <a16:creationId xmlns:a16="http://schemas.microsoft.com/office/drawing/2014/main" id="{12F8D080-A45E-E87D-4709-B9377C32454D}"/>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3146" name="Text Box 138">
            <a:extLst>
              <a:ext uri="{FF2B5EF4-FFF2-40B4-BE49-F238E27FC236}">
                <a16:creationId xmlns:a16="http://schemas.microsoft.com/office/drawing/2014/main" id="{E73FDE7C-8F55-ED22-CA43-4EA6B1364C3A}"/>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3147" name="Text Box 139">
            <a:extLst>
              <a:ext uri="{FF2B5EF4-FFF2-40B4-BE49-F238E27FC236}">
                <a16:creationId xmlns:a16="http://schemas.microsoft.com/office/drawing/2014/main" id="{AF956CCE-0DD5-4D33-9270-2A4FC0194619}"/>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3148" name="Text Box 140">
            <a:extLst>
              <a:ext uri="{FF2B5EF4-FFF2-40B4-BE49-F238E27FC236}">
                <a16:creationId xmlns:a16="http://schemas.microsoft.com/office/drawing/2014/main" id="{CE5FA127-FBD4-14B7-29D7-196A69CC4ABF}"/>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3149" name="Text Box 141">
            <a:extLst>
              <a:ext uri="{FF2B5EF4-FFF2-40B4-BE49-F238E27FC236}">
                <a16:creationId xmlns:a16="http://schemas.microsoft.com/office/drawing/2014/main" id="{AB9935ED-DB90-AF77-35CF-83EF917EEBAB}"/>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3150" name="Text Box 142">
            <a:extLst>
              <a:ext uri="{FF2B5EF4-FFF2-40B4-BE49-F238E27FC236}">
                <a16:creationId xmlns:a16="http://schemas.microsoft.com/office/drawing/2014/main" id="{089F32E7-A80B-2B44-4603-38D80D774A2B}"/>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3151" name="Text Box 143">
            <a:extLst>
              <a:ext uri="{FF2B5EF4-FFF2-40B4-BE49-F238E27FC236}">
                <a16:creationId xmlns:a16="http://schemas.microsoft.com/office/drawing/2014/main" id="{7FFD402F-2BF3-DA7F-6F63-79F8D34EC5C0}"/>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3152" name="Text Box 144">
            <a:extLst>
              <a:ext uri="{FF2B5EF4-FFF2-40B4-BE49-F238E27FC236}">
                <a16:creationId xmlns:a16="http://schemas.microsoft.com/office/drawing/2014/main" id="{76C9C2F6-1080-FDBC-5D36-53C05F4D7452}"/>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3153" name="Text Box 145">
            <a:extLst>
              <a:ext uri="{FF2B5EF4-FFF2-40B4-BE49-F238E27FC236}">
                <a16:creationId xmlns:a16="http://schemas.microsoft.com/office/drawing/2014/main" id="{A97313E9-E378-10D7-04DD-440A5A92EF1D}"/>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3154" name="Text Box 146">
            <a:extLst>
              <a:ext uri="{FF2B5EF4-FFF2-40B4-BE49-F238E27FC236}">
                <a16:creationId xmlns:a16="http://schemas.microsoft.com/office/drawing/2014/main" id="{F0E15125-708F-E644-0F08-A95D723AABC1}"/>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3155" name="Text Box 147">
            <a:extLst>
              <a:ext uri="{FF2B5EF4-FFF2-40B4-BE49-F238E27FC236}">
                <a16:creationId xmlns:a16="http://schemas.microsoft.com/office/drawing/2014/main" id="{B687EFC9-C290-E787-C736-E437423B5304}"/>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3156" name="Text Box 148">
            <a:extLst>
              <a:ext uri="{FF2B5EF4-FFF2-40B4-BE49-F238E27FC236}">
                <a16:creationId xmlns:a16="http://schemas.microsoft.com/office/drawing/2014/main" id="{946A38B0-E682-AAB1-CB26-BBCDBE26CC40}"/>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3157" name="Text Box 149">
            <a:extLst>
              <a:ext uri="{FF2B5EF4-FFF2-40B4-BE49-F238E27FC236}">
                <a16:creationId xmlns:a16="http://schemas.microsoft.com/office/drawing/2014/main" id="{AA8FB375-578D-58DD-C445-FFCFAEC42BFD}"/>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3158" name="Text Box 150">
            <a:extLst>
              <a:ext uri="{FF2B5EF4-FFF2-40B4-BE49-F238E27FC236}">
                <a16:creationId xmlns:a16="http://schemas.microsoft.com/office/drawing/2014/main" id="{D96EA4C3-EB9D-52BD-538E-CACA3B65B94A}"/>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3159" name="Text Box 151">
            <a:extLst>
              <a:ext uri="{FF2B5EF4-FFF2-40B4-BE49-F238E27FC236}">
                <a16:creationId xmlns:a16="http://schemas.microsoft.com/office/drawing/2014/main" id="{60AD299F-590D-C1E6-1470-06FD6246B341}"/>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3160" name="Text Box 152">
            <a:extLst>
              <a:ext uri="{FF2B5EF4-FFF2-40B4-BE49-F238E27FC236}">
                <a16:creationId xmlns:a16="http://schemas.microsoft.com/office/drawing/2014/main" id="{5E2AF76F-FE50-07C8-D587-30EC7DE5AEF7}"/>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3161" name="Text Box 153">
            <a:extLst>
              <a:ext uri="{FF2B5EF4-FFF2-40B4-BE49-F238E27FC236}">
                <a16:creationId xmlns:a16="http://schemas.microsoft.com/office/drawing/2014/main" id="{66B69FB1-6DA7-1F04-83AE-DB722A021261}"/>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3162" name="Text Box 154">
            <a:extLst>
              <a:ext uri="{FF2B5EF4-FFF2-40B4-BE49-F238E27FC236}">
                <a16:creationId xmlns:a16="http://schemas.microsoft.com/office/drawing/2014/main" id="{12325A3F-BF86-41FC-8697-B9F6CFBD14D2}"/>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3163" name="Text Box 155">
            <a:extLst>
              <a:ext uri="{FF2B5EF4-FFF2-40B4-BE49-F238E27FC236}">
                <a16:creationId xmlns:a16="http://schemas.microsoft.com/office/drawing/2014/main" id="{740BEB8F-36E3-51A7-3867-69356F3FF2E0}"/>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3164" name="Text Box 156">
            <a:extLst>
              <a:ext uri="{FF2B5EF4-FFF2-40B4-BE49-F238E27FC236}">
                <a16:creationId xmlns:a16="http://schemas.microsoft.com/office/drawing/2014/main" id="{C6FA7576-AD1E-C84F-E47F-E6CDD1816F16}"/>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3165" name="Text Box 157">
            <a:extLst>
              <a:ext uri="{FF2B5EF4-FFF2-40B4-BE49-F238E27FC236}">
                <a16:creationId xmlns:a16="http://schemas.microsoft.com/office/drawing/2014/main" id="{3D52B77F-1984-D043-4D50-013EEB39CDFA}"/>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79E4D0B7-2904-4887-9F65-559BDAD3A962}"/>
              </a:ext>
            </a:extLst>
          </p:cNvPr>
          <p:cNvSpPr>
            <a:spLocks noGrp="1"/>
          </p:cNvSpPr>
          <p:nvPr>
            <p:ph type="sldNum" sz="quarter" idx="12"/>
          </p:nvPr>
        </p:nvSpPr>
        <p:spPr/>
        <p:txBody>
          <a:bodyPr/>
          <a:lstStyle/>
          <a:p>
            <a:fld id="{38A5D10B-4D41-4D5F-BDAA-4128BEDC676C}" type="slidenum">
              <a:rPr lang="en-US" altLang="en-US" smtClean="0"/>
              <a:pPr/>
              <a:t>63</a:t>
            </a:fld>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C011449-AADD-A505-C557-A022DD12FC83}"/>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44035" name="Rectangle 3">
            <a:extLst>
              <a:ext uri="{FF2B5EF4-FFF2-40B4-BE49-F238E27FC236}">
                <a16:creationId xmlns:a16="http://schemas.microsoft.com/office/drawing/2014/main" id="{E3CD4CB3-1446-E4D1-43C2-F030962F7834}"/>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36" name="Rectangle 4">
            <a:extLst>
              <a:ext uri="{FF2B5EF4-FFF2-40B4-BE49-F238E27FC236}">
                <a16:creationId xmlns:a16="http://schemas.microsoft.com/office/drawing/2014/main" id="{A6557DA8-A7C7-E713-6F2F-948713B895C2}"/>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37" name="Rectangle 5">
            <a:extLst>
              <a:ext uri="{FF2B5EF4-FFF2-40B4-BE49-F238E27FC236}">
                <a16:creationId xmlns:a16="http://schemas.microsoft.com/office/drawing/2014/main" id="{5FDA81BB-53C1-83CE-55D6-0DE9D5963D61}"/>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38" name="Rectangle 6">
            <a:extLst>
              <a:ext uri="{FF2B5EF4-FFF2-40B4-BE49-F238E27FC236}">
                <a16:creationId xmlns:a16="http://schemas.microsoft.com/office/drawing/2014/main" id="{AB53E256-A976-F6BE-495C-0B561E7C328D}"/>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39" name="Rectangle 7">
            <a:extLst>
              <a:ext uri="{FF2B5EF4-FFF2-40B4-BE49-F238E27FC236}">
                <a16:creationId xmlns:a16="http://schemas.microsoft.com/office/drawing/2014/main" id="{23C4CB22-3CC8-C926-78FC-F49E7363EA2F}"/>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0" name="Rectangle 8">
            <a:extLst>
              <a:ext uri="{FF2B5EF4-FFF2-40B4-BE49-F238E27FC236}">
                <a16:creationId xmlns:a16="http://schemas.microsoft.com/office/drawing/2014/main" id="{C86CB7DF-F577-46D3-2AFC-4D877B4F137F}"/>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1" name="Rectangle 9">
            <a:extLst>
              <a:ext uri="{FF2B5EF4-FFF2-40B4-BE49-F238E27FC236}">
                <a16:creationId xmlns:a16="http://schemas.microsoft.com/office/drawing/2014/main" id="{CE497EE6-3E97-D8CC-A0B7-61D3500BD719}"/>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2" name="Rectangle 10">
            <a:extLst>
              <a:ext uri="{FF2B5EF4-FFF2-40B4-BE49-F238E27FC236}">
                <a16:creationId xmlns:a16="http://schemas.microsoft.com/office/drawing/2014/main" id="{2B5FA8E1-FEFE-A5A4-F83B-32D9DDA7DE37}"/>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3" name="Rectangle 11">
            <a:extLst>
              <a:ext uri="{FF2B5EF4-FFF2-40B4-BE49-F238E27FC236}">
                <a16:creationId xmlns:a16="http://schemas.microsoft.com/office/drawing/2014/main" id="{0AF50D86-DF30-94DC-ED84-10A2C501EE43}"/>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4" name="Rectangle 12">
            <a:extLst>
              <a:ext uri="{FF2B5EF4-FFF2-40B4-BE49-F238E27FC236}">
                <a16:creationId xmlns:a16="http://schemas.microsoft.com/office/drawing/2014/main" id="{AC9BD002-A3D9-0FB6-5831-F58F9248E300}"/>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5" name="Rectangle 13">
            <a:extLst>
              <a:ext uri="{FF2B5EF4-FFF2-40B4-BE49-F238E27FC236}">
                <a16:creationId xmlns:a16="http://schemas.microsoft.com/office/drawing/2014/main" id="{B04712CA-A933-0004-8506-819DB9849D34}"/>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6" name="Rectangle 14">
            <a:extLst>
              <a:ext uri="{FF2B5EF4-FFF2-40B4-BE49-F238E27FC236}">
                <a16:creationId xmlns:a16="http://schemas.microsoft.com/office/drawing/2014/main" id="{7A33EC63-2E6D-52A9-126E-3A2117C1D00E}"/>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7" name="Rectangle 15">
            <a:extLst>
              <a:ext uri="{FF2B5EF4-FFF2-40B4-BE49-F238E27FC236}">
                <a16:creationId xmlns:a16="http://schemas.microsoft.com/office/drawing/2014/main" id="{62011AEF-636D-CDBB-B06A-54CF7C21D823}"/>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8" name="Rectangle 16">
            <a:extLst>
              <a:ext uri="{FF2B5EF4-FFF2-40B4-BE49-F238E27FC236}">
                <a16:creationId xmlns:a16="http://schemas.microsoft.com/office/drawing/2014/main" id="{9D251D4B-66E8-1A30-4337-9CD1CD896A52}"/>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9" name="Rectangle 17">
            <a:extLst>
              <a:ext uri="{FF2B5EF4-FFF2-40B4-BE49-F238E27FC236}">
                <a16:creationId xmlns:a16="http://schemas.microsoft.com/office/drawing/2014/main" id="{6597A2B0-A237-3E3F-6A2F-3F0C94A36745}"/>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0" name="Rectangle 18">
            <a:extLst>
              <a:ext uri="{FF2B5EF4-FFF2-40B4-BE49-F238E27FC236}">
                <a16:creationId xmlns:a16="http://schemas.microsoft.com/office/drawing/2014/main" id="{7361A96F-E379-8FE2-7AF4-5E90219F2F41}"/>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1" name="Rectangle 19">
            <a:extLst>
              <a:ext uri="{FF2B5EF4-FFF2-40B4-BE49-F238E27FC236}">
                <a16:creationId xmlns:a16="http://schemas.microsoft.com/office/drawing/2014/main" id="{BE26CEE0-4E09-752B-CCA4-1671C832907B}"/>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2" name="Rectangle 20">
            <a:extLst>
              <a:ext uri="{FF2B5EF4-FFF2-40B4-BE49-F238E27FC236}">
                <a16:creationId xmlns:a16="http://schemas.microsoft.com/office/drawing/2014/main" id="{0031381D-A98C-99EE-7C3B-07994796DC82}"/>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3" name="Rectangle 21">
            <a:extLst>
              <a:ext uri="{FF2B5EF4-FFF2-40B4-BE49-F238E27FC236}">
                <a16:creationId xmlns:a16="http://schemas.microsoft.com/office/drawing/2014/main" id="{BD4CCA9A-D00A-1CB2-AAD6-203D324BD0F2}"/>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4" name="Rectangle 22">
            <a:extLst>
              <a:ext uri="{FF2B5EF4-FFF2-40B4-BE49-F238E27FC236}">
                <a16:creationId xmlns:a16="http://schemas.microsoft.com/office/drawing/2014/main" id="{356B5881-14A6-1DA4-EF63-69DAF4586E9C}"/>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5" name="Rectangle 23">
            <a:extLst>
              <a:ext uri="{FF2B5EF4-FFF2-40B4-BE49-F238E27FC236}">
                <a16:creationId xmlns:a16="http://schemas.microsoft.com/office/drawing/2014/main" id="{9DE80AF7-EB8C-7382-A58F-2FDE4991E198}"/>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6" name="Rectangle 24">
            <a:extLst>
              <a:ext uri="{FF2B5EF4-FFF2-40B4-BE49-F238E27FC236}">
                <a16:creationId xmlns:a16="http://schemas.microsoft.com/office/drawing/2014/main" id="{4A11D992-863E-CF0E-CE22-BE583C1196A6}"/>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7" name="Rectangle 25">
            <a:extLst>
              <a:ext uri="{FF2B5EF4-FFF2-40B4-BE49-F238E27FC236}">
                <a16:creationId xmlns:a16="http://schemas.microsoft.com/office/drawing/2014/main" id="{43DCCA94-1C40-5A63-9BE6-C692C402DF6D}"/>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8" name="Rectangle 26">
            <a:extLst>
              <a:ext uri="{FF2B5EF4-FFF2-40B4-BE49-F238E27FC236}">
                <a16:creationId xmlns:a16="http://schemas.microsoft.com/office/drawing/2014/main" id="{5062BD00-36DF-5EC3-2304-52632CB80F38}"/>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59" name="Rectangle 27">
            <a:extLst>
              <a:ext uri="{FF2B5EF4-FFF2-40B4-BE49-F238E27FC236}">
                <a16:creationId xmlns:a16="http://schemas.microsoft.com/office/drawing/2014/main" id="{C06BB274-1253-40FB-8948-25B326F8BE4F}"/>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0" name="Rectangle 28">
            <a:extLst>
              <a:ext uri="{FF2B5EF4-FFF2-40B4-BE49-F238E27FC236}">
                <a16:creationId xmlns:a16="http://schemas.microsoft.com/office/drawing/2014/main" id="{28D0E673-0879-4CF2-5100-D6A8BBB269E9}"/>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1" name="Rectangle 29">
            <a:extLst>
              <a:ext uri="{FF2B5EF4-FFF2-40B4-BE49-F238E27FC236}">
                <a16:creationId xmlns:a16="http://schemas.microsoft.com/office/drawing/2014/main" id="{B4913CB4-09AE-A2E9-01B8-783D156C85D4}"/>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2" name="Rectangle 30">
            <a:extLst>
              <a:ext uri="{FF2B5EF4-FFF2-40B4-BE49-F238E27FC236}">
                <a16:creationId xmlns:a16="http://schemas.microsoft.com/office/drawing/2014/main" id="{26CA5309-C08B-8DA3-325D-D09BB243FFD3}"/>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3" name="Rectangle 31">
            <a:extLst>
              <a:ext uri="{FF2B5EF4-FFF2-40B4-BE49-F238E27FC236}">
                <a16:creationId xmlns:a16="http://schemas.microsoft.com/office/drawing/2014/main" id="{D9BB298D-0F86-0890-5CFF-EB7D0C8E4592}"/>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4" name="Rectangle 32">
            <a:extLst>
              <a:ext uri="{FF2B5EF4-FFF2-40B4-BE49-F238E27FC236}">
                <a16:creationId xmlns:a16="http://schemas.microsoft.com/office/drawing/2014/main" id="{D3C940B4-2E2A-005F-92C9-28CA05FC10B9}"/>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5" name="Rectangle 33">
            <a:extLst>
              <a:ext uri="{FF2B5EF4-FFF2-40B4-BE49-F238E27FC236}">
                <a16:creationId xmlns:a16="http://schemas.microsoft.com/office/drawing/2014/main" id="{597254DC-C76A-BB80-689E-42FD8064CCBC}"/>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6" name="Rectangle 34">
            <a:extLst>
              <a:ext uri="{FF2B5EF4-FFF2-40B4-BE49-F238E27FC236}">
                <a16:creationId xmlns:a16="http://schemas.microsoft.com/office/drawing/2014/main" id="{E175A58E-D316-35BA-93CF-8F8E5277F6B8}"/>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7" name="Rectangle 35">
            <a:extLst>
              <a:ext uri="{FF2B5EF4-FFF2-40B4-BE49-F238E27FC236}">
                <a16:creationId xmlns:a16="http://schemas.microsoft.com/office/drawing/2014/main" id="{DA538928-6B32-8620-3198-9EB94D6A3032}"/>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8" name="Rectangle 36">
            <a:extLst>
              <a:ext uri="{FF2B5EF4-FFF2-40B4-BE49-F238E27FC236}">
                <a16:creationId xmlns:a16="http://schemas.microsoft.com/office/drawing/2014/main" id="{F631CC03-6DF7-1C8F-474F-1080458A9825}"/>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69" name="Rectangle 37">
            <a:extLst>
              <a:ext uri="{FF2B5EF4-FFF2-40B4-BE49-F238E27FC236}">
                <a16:creationId xmlns:a16="http://schemas.microsoft.com/office/drawing/2014/main" id="{5ACA1CBC-664B-B579-7264-6A5BEDB59E11}"/>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0" name="Rectangle 38">
            <a:extLst>
              <a:ext uri="{FF2B5EF4-FFF2-40B4-BE49-F238E27FC236}">
                <a16:creationId xmlns:a16="http://schemas.microsoft.com/office/drawing/2014/main" id="{2439F0C9-4C8C-1A68-6ACD-F498DF306370}"/>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1" name="Rectangle 39">
            <a:extLst>
              <a:ext uri="{FF2B5EF4-FFF2-40B4-BE49-F238E27FC236}">
                <a16:creationId xmlns:a16="http://schemas.microsoft.com/office/drawing/2014/main" id="{93AFD3F6-8624-64A5-0F61-5EB27463631D}"/>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2" name="Rectangle 40">
            <a:extLst>
              <a:ext uri="{FF2B5EF4-FFF2-40B4-BE49-F238E27FC236}">
                <a16:creationId xmlns:a16="http://schemas.microsoft.com/office/drawing/2014/main" id="{CC6C5B3D-4151-85E5-EB77-B9E648ACDA89}"/>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3" name="Rectangle 41">
            <a:extLst>
              <a:ext uri="{FF2B5EF4-FFF2-40B4-BE49-F238E27FC236}">
                <a16:creationId xmlns:a16="http://schemas.microsoft.com/office/drawing/2014/main" id="{98B7728D-88C4-4613-C3F4-C1EBC04849BD}"/>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4" name="Rectangle 42">
            <a:extLst>
              <a:ext uri="{FF2B5EF4-FFF2-40B4-BE49-F238E27FC236}">
                <a16:creationId xmlns:a16="http://schemas.microsoft.com/office/drawing/2014/main" id="{76D65B38-202D-10DF-2B20-0E1A3176B3A8}"/>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5" name="Rectangle 43">
            <a:extLst>
              <a:ext uri="{FF2B5EF4-FFF2-40B4-BE49-F238E27FC236}">
                <a16:creationId xmlns:a16="http://schemas.microsoft.com/office/drawing/2014/main" id="{87871FD8-C4B1-C9CB-F40B-9095FF63F7E8}"/>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6" name="Rectangle 44">
            <a:extLst>
              <a:ext uri="{FF2B5EF4-FFF2-40B4-BE49-F238E27FC236}">
                <a16:creationId xmlns:a16="http://schemas.microsoft.com/office/drawing/2014/main" id="{1B13A620-70FC-48EB-D080-BC9388D656D7}"/>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7" name="Rectangle 45">
            <a:extLst>
              <a:ext uri="{FF2B5EF4-FFF2-40B4-BE49-F238E27FC236}">
                <a16:creationId xmlns:a16="http://schemas.microsoft.com/office/drawing/2014/main" id="{1BECF115-0EA4-A525-5B2D-167B54019A36}"/>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8" name="Rectangle 46">
            <a:extLst>
              <a:ext uri="{FF2B5EF4-FFF2-40B4-BE49-F238E27FC236}">
                <a16:creationId xmlns:a16="http://schemas.microsoft.com/office/drawing/2014/main" id="{460C6509-3E02-4064-8D1F-E713E821FE89}"/>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79" name="Rectangle 47">
            <a:extLst>
              <a:ext uri="{FF2B5EF4-FFF2-40B4-BE49-F238E27FC236}">
                <a16:creationId xmlns:a16="http://schemas.microsoft.com/office/drawing/2014/main" id="{2269A3B7-0D53-0472-97F6-400E80144888}"/>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0" name="Rectangle 48">
            <a:extLst>
              <a:ext uri="{FF2B5EF4-FFF2-40B4-BE49-F238E27FC236}">
                <a16:creationId xmlns:a16="http://schemas.microsoft.com/office/drawing/2014/main" id="{A902CD8A-E485-F683-04DD-70124A498C50}"/>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1" name="Rectangle 49">
            <a:extLst>
              <a:ext uri="{FF2B5EF4-FFF2-40B4-BE49-F238E27FC236}">
                <a16:creationId xmlns:a16="http://schemas.microsoft.com/office/drawing/2014/main" id="{EA397AD0-08CE-FC01-DC8B-35CED79F2704}"/>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2" name="Rectangle 50">
            <a:extLst>
              <a:ext uri="{FF2B5EF4-FFF2-40B4-BE49-F238E27FC236}">
                <a16:creationId xmlns:a16="http://schemas.microsoft.com/office/drawing/2014/main" id="{1F504EB4-0755-8329-EF9A-E13F14FF31C2}"/>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3" name="Rectangle 51">
            <a:extLst>
              <a:ext uri="{FF2B5EF4-FFF2-40B4-BE49-F238E27FC236}">
                <a16:creationId xmlns:a16="http://schemas.microsoft.com/office/drawing/2014/main" id="{AF9B290B-CB23-9719-C8E0-64941F941808}"/>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4" name="Rectangle 52">
            <a:extLst>
              <a:ext uri="{FF2B5EF4-FFF2-40B4-BE49-F238E27FC236}">
                <a16:creationId xmlns:a16="http://schemas.microsoft.com/office/drawing/2014/main" id="{C0FB0227-38B5-513A-6E03-9F1C53F1A6C6}"/>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5" name="Rectangle 53">
            <a:extLst>
              <a:ext uri="{FF2B5EF4-FFF2-40B4-BE49-F238E27FC236}">
                <a16:creationId xmlns:a16="http://schemas.microsoft.com/office/drawing/2014/main" id="{3AACE757-692A-D2A2-6F64-405284768591}"/>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6" name="Rectangle 54">
            <a:extLst>
              <a:ext uri="{FF2B5EF4-FFF2-40B4-BE49-F238E27FC236}">
                <a16:creationId xmlns:a16="http://schemas.microsoft.com/office/drawing/2014/main" id="{55787923-0F6B-4F84-356F-4106585E30ED}"/>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7" name="Rectangle 55">
            <a:extLst>
              <a:ext uri="{FF2B5EF4-FFF2-40B4-BE49-F238E27FC236}">
                <a16:creationId xmlns:a16="http://schemas.microsoft.com/office/drawing/2014/main" id="{6B385137-C64D-7A1A-9A9A-97419521E8BB}"/>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8" name="Rectangle 56">
            <a:extLst>
              <a:ext uri="{FF2B5EF4-FFF2-40B4-BE49-F238E27FC236}">
                <a16:creationId xmlns:a16="http://schemas.microsoft.com/office/drawing/2014/main" id="{7CE46576-BDA9-58FA-57B4-593CBA5CFB54}"/>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89" name="Rectangle 57">
            <a:extLst>
              <a:ext uri="{FF2B5EF4-FFF2-40B4-BE49-F238E27FC236}">
                <a16:creationId xmlns:a16="http://schemas.microsoft.com/office/drawing/2014/main" id="{0803CF51-DB8F-55C5-B597-00CD4D509C56}"/>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90" name="Line 58">
            <a:extLst>
              <a:ext uri="{FF2B5EF4-FFF2-40B4-BE49-F238E27FC236}">
                <a16:creationId xmlns:a16="http://schemas.microsoft.com/office/drawing/2014/main" id="{E2EA975A-A2D0-6666-04BB-43A908774AC8}"/>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1" name="Line 59">
            <a:extLst>
              <a:ext uri="{FF2B5EF4-FFF2-40B4-BE49-F238E27FC236}">
                <a16:creationId xmlns:a16="http://schemas.microsoft.com/office/drawing/2014/main" id="{FCB83CD9-9ADE-9952-DC3E-788F916BE4C3}"/>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2" name="Line 60">
            <a:extLst>
              <a:ext uri="{FF2B5EF4-FFF2-40B4-BE49-F238E27FC236}">
                <a16:creationId xmlns:a16="http://schemas.microsoft.com/office/drawing/2014/main" id="{BAEAB4C1-94C8-DD6E-7DA1-D93A801D3769}"/>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3" name="Line 61">
            <a:extLst>
              <a:ext uri="{FF2B5EF4-FFF2-40B4-BE49-F238E27FC236}">
                <a16:creationId xmlns:a16="http://schemas.microsoft.com/office/drawing/2014/main" id="{676793E7-20F7-DF3E-D51A-5CCCB0C8F098}"/>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4" name="Line 62">
            <a:extLst>
              <a:ext uri="{FF2B5EF4-FFF2-40B4-BE49-F238E27FC236}">
                <a16:creationId xmlns:a16="http://schemas.microsoft.com/office/drawing/2014/main" id="{0FA4A420-32FB-855F-EAF7-55D3D7EA3C20}"/>
              </a:ext>
            </a:extLst>
          </p:cNvPr>
          <p:cNvSpPr>
            <a:spLocks noChangeShapeType="1"/>
          </p:cNvSpPr>
          <p:nvPr/>
        </p:nvSpPr>
        <p:spPr bwMode="auto">
          <a:xfrm>
            <a:off x="71628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5" name="Line 63">
            <a:extLst>
              <a:ext uri="{FF2B5EF4-FFF2-40B4-BE49-F238E27FC236}">
                <a16:creationId xmlns:a16="http://schemas.microsoft.com/office/drawing/2014/main" id="{7A196EBE-491D-73B1-29A6-02C3931EFF3A}"/>
              </a:ext>
            </a:extLst>
          </p:cNvPr>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6" name="Line 64">
            <a:extLst>
              <a:ext uri="{FF2B5EF4-FFF2-40B4-BE49-F238E27FC236}">
                <a16:creationId xmlns:a16="http://schemas.microsoft.com/office/drawing/2014/main" id="{084A2B2E-0D44-47EB-F791-C3E4295E116D}"/>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7" name="Line 65">
            <a:extLst>
              <a:ext uri="{FF2B5EF4-FFF2-40B4-BE49-F238E27FC236}">
                <a16:creationId xmlns:a16="http://schemas.microsoft.com/office/drawing/2014/main" id="{6F5EAF1A-5FEC-C8D2-AF57-69DF99DF8560}"/>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8" name="Line 66">
            <a:extLst>
              <a:ext uri="{FF2B5EF4-FFF2-40B4-BE49-F238E27FC236}">
                <a16:creationId xmlns:a16="http://schemas.microsoft.com/office/drawing/2014/main" id="{C0DCE98C-FDC7-B13F-F458-142C5097C6E8}"/>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9" name="Line 67">
            <a:extLst>
              <a:ext uri="{FF2B5EF4-FFF2-40B4-BE49-F238E27FC236}">
                <a16:creationId xmlns:a16="http://schemas.microsoft.com/office/drawing/2014/main" id="{4C79D19C-683E-1506-7B13-B0A5868441A8}"/>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0" name="Line 68">
            <a:extLst>
              <a:ext uri="{FF2B5EF4-FFF2-40B4-BE49-F238E27FC236}">
                <a16:creationId xmlns:a16="http://schemas.microsoft.com/office/drawing/2014/main" id="{E392276E-5669-708D-7A0D-4F92AD488E96}"/>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1" name="Line 69">
            <a:extLst>
              <a:ext uri="{FF2B5EF4-FFF2-40B4-BE49-F238E27FC236}">
                <a16:creationId xmlns:a16="http://schemas.microsoft.com/office/drawing/2014/main" id="{7035A901-EBAE-C1E1-E2DE-266115DFE73B}"/>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2" name="Line 70">
            <a:extLst>
              <a:ext uri="{FF2B5EF4-FFF2-40B4-BE49-F238E27FC236}">
                <a16:creationId xmlns:a16="http://schemas.microsoft.com/office/drawing/2014/main" id="{A14907B4-2DB9-F281-3248-C627AB300BC3}"/>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3" name="Line 71">
            <a:extLst>
              <a:ext uri="{FF2B5EF4-FFF2-40B4-BE49-F238E27FC236}">
                <a16:creationId xmlns:a16="http://schemas.microsoft.com/office/drawing/2014/main" id="{A7FBDEC6-2C23-5A4B-0B35-F0020C056134}"/>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4" name="Line 72">
            <a:extLst>
              <a:ext uri="{FF2B5EF4-FFF2-40B4-BE49-F238E27FC236}">
                <a16:creationId xmlns:a16="http://schemas.microsoft.com/office/drawing/2014/main" id="{3AFF7BD5-F458-9E57-9483-03DC44AF38FA}"/>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5" name="Line 73">
            <a:extLst>
              <a:ext uri="{FF2B5EF4-FFF2-40B4-BE49-F238E27FC236}">
                <a16:creationId xmlns:a16="http://schemas.microsoft.com/office/drawing/2014/main" id="{28532EED-8633-EE25-7356-8437D7F1595F}"/>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6" name="Line 74">
            <a:extLst>
              <a:ext uri="{FF2B5EF4-FFF2-40B4-BE49-F238E27FC236}">
                <a16:creationId xmlns:a16="http://schemas.microsoft.com/office/drawing/2014/main" id="{E29F2E08-55E7-348B-6299-F6078B0A0FFE}"/>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7" name="Line 75">
            <a:extLst>
              <a:ext uri="{FF2B5EF4-FFF2-40B4-BE49-F238E27FC236}">
                <a16:creationId xmlns:a16="http://schemas.microsoft.com/office/drawing/2014/main" id="{0131F3F5-66E5-D1FD-F32F-B78EA6FE9685}"/>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8" name="Line 76">
            <a:extLst>
              <a:ext uri="{FF2B5EF4-FFF2-40B4-BE49-F238E27FC236}">
                <a16:creationId xmlns:a16="http://schemas.microsoft.com/office/drawing/2014/main" id="{6C3823C1-8293-83C4-5E56-7F01282E9236}"/>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9" name="Line 77">
            <a:extLst>
              <a:ext uri="{FF2B5EF4-FFF2-40B4-BE49-F238E27FC236}">
                <a16:creationId xmlns:a16="http://schemas.microsoft.com/office/drawing/2014/main" id="{151560FE-8C0B-85DD-9F87-B19A014E126A}"/>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0" name="Line 78">
            <a:extLst>
              <a:ext uri="{FF2B5EF4-FFF2-40B4-BE49-F238E27FC236}">
                <a16:creationId xmlns:a16="http://schemas.microsoft.com/office/drawing/2014/main" id="{E1AA3D8F-D039-3331-7A50-B529B2F8E5D9}"/>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1" name="Line 79">
            <a:extLst>
              <a:ext uri="{FF2B5EF4-FFF2-40B4-BE49-F238E27FC236}">
                <a16:creationId xmlns:a16="http://schemas.microsoft.com/office/drawing/2014/main" id="{683F4D41-88CC-75E0-49C4-3A11DA373D9E}"/>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2" name="Line 80">
            <a:extLst>
              <a:ext uri="{FF2B5EF4-FFF2-40B4-BE49-F238E27FC236}">
                <a16:creationId xmlns:a16="http://schemas.microsoft.com/office/drawing/2014/main" id="{FB10D403-E3DB-5AE5-F4CF-EA78F1ED5893}"/>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3" name="Line 81">
            <a:extLst>
              <a:ext uri="{FF2B5EF4-FFF2-40B4-BE49-F238E27FC236}">
                <a16:creationId xmlns:a16="http://schemas.microsoft.com/office/drawing/2014/main" id="{1E6F56FF-37C4-DB2B-BBD6-FCBFA5539244}"/>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4" name="Line 82">
            <a:extLst>
              <a:ext uri="{FF2B5EF4-FFF2-40B4-BE49-F238E27FC236}">
                <a16:creationId xmlns:a16="http://schemas.microsoft.com/office/drawing/2014/main" id="{09D9BAFE-0955-64B3-AC9A-00D8171BC5BF}"/>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5" name="Line 83">
            <a:extLst>
              <a:ext uri="{FF2B5EF4-FFF2-40B4-BE49-F238E27FC236}">
                <a16:creationId xmlns:a16="http://schemas.microsoft.com/office/drawing/2014/main" id="{BB80309F-A9F8-86B5-4E57-5B9E9ADBB526}"/>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6" name="Line 84">
            <a:extLst>
              <a:ext uri="{FF2B5EF4-FFF2-40B4-BE49-F238E27FC236}">
                <a16:creationId xmlns:a16="http://schemas.microsoft.com/office/drawing/2014/main" id="{67AD56DA-315D-671C-C379-97655FEC5A85}"/>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7" name="Line 85">
            <a:extLst>
              <a:ext uri="{FF2B5EF4-FFF2-40B4-BE49-F238E27FC236}">
                <a16:creationId xmlns:a16="http://schemas.microsoft.com/office/drawing/2014/main" id="{ACC4C505-0484-ABD8-A362-3FCBB45CED7D}"/>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8" name="Line 86">
            <a:extLst>
              <a:ext uri="{FF2B5EF4-FFF2-40B4-BE49-F238E27FC236}">
                <a16:creationId xmlns:a16="http://schemas.microsoft.com/office/drawing/2014/main" id="{B18CFCE7-6229-CDD8-5C9C-7664AB90DE25}"/>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19" name="Line 87">
            <a:extLst>
              <a:ext uri="{FF2B5EF4-FFF2-40B4-BE49-F238E27FC236}">
                <a16:creationId xmlns:a16="http://schemas.microsoft.com/office/drawing/2014/main" id="{5F08908E-0BCF-130A-7483-CD27877C6474}"/>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0" name="Line 88">
            <a:extLst>
              <a:ext uri="{FF2B5EF4-FFF2-40B4-BE49-F238E27FC236}">
                <a16:creationId xmlns:a16="http://schemas.microsoft.com/office/drawing/2014/main" id="{A8034976-928E-0E6A-E452-368D698FE061}"/>
              </a:ext>
            </a:extLst>
          </p:cNvPr>
          <p:cNvSpPr>
            <a:spLocks noChangeShapeType="1"/>
          </p:cNvSpPr>
          <p:nvPr/>
        </p:nvSpPr>
        <p:spPr bwMode="auto">
          <a:xfrm flipH="1">
            <a:off x="7162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1" name="Line 89">
            <a:extLst>
              <a:ext uri="{FF2B5EF4-FFF2-40B4-BE49-F238E27FC236}">
                <a16:creationId xmlns:a16="http://schemas.microsoft.com/office/drawing/2014/main" id="{AA4DD1D1-F4CA-B8AB-95FB-D20E4996F737}"/>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2" name="Line 90">
            <a:extLst>
              <a:ext uri="{FF2B5EF4-FFF2-40B4-BE49-F238E27FC236}">
                <a16:creationId xmlns:a16="http://schemas.microsoft.com/office/drawing/2014/main" id="{4D60ED3B-CA4F-0CA8-9673-9D23E1601208}"/>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3" name="Line 91">
            <a:extLst>
              <a:ext uri="{FF2B5EF4-FFF2-40B4-BE49-F238E27FC236}">
                <a16:creationId xmlns:a16="http://schemas.microsoft.com/office/drawing/2014/main" id="{04BAE6D9-AFAA-05A3-DC9D-D2BABB6A07A5}"/>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4" name="Line 92">
            <a:extLst>
              <a:ext uri="{FF2B5EF4-FFF2-40B4-BE49-F238E27FC236}">
                <a16:creationId xmlns:a16="http://schemas.microsoft.com/office/drawing/2014/main" id="{766465BC-BB71-6AF9-C974-5583763470A7}"/>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5" name="Line 93">
            <a:extLst>
              <a:ext uri="{FF2B5EF4-FFF2-40B4-BE49-F238E27FC236}">
                <a16:creationId xmlns:a16="http://schemas.microsoft.com/office/drawing/2014/main" id="{D076123B-8F97-4B78-1F7A-415104CB8677}"/>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6" name="Line 94">
            <a:extLst>
              <a:ext uri="{FF2B5EF4-FFF2-40B4-BE49-F238E27FC236}">
                <a16:creationId xmlns:a16="http://schemas.microsoft.com/office/drawing/2014/main" id="{0072DC40-F14C-C434-1383-04BBA4B0E2E3}"/>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7" name="Line 95">
            <a:extLst>
              <a:ext uri="{FF2B5EF4-FFF2-40B4-BE49-F238E27FC236}">
                <a16:creationId xmlns:a16="http://schemas.microsoft.com/office/drawing/2014/main" id="{2E2D50E8-3446-24F6-B411-CC8C443DE680}"/>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8" name="Line 96">
            <a:extLst>
              <a:ext uri="{FF2B5EF4-FFF2-40B4-BE49-F238E27FC236}">
                <a16:creationId xmlns:a16="http://schemas.microsoft.com/office/drawing/2014/main" id="{865AC0BF-1A80-1B40-2443-5FBFA402F362}"/>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29" name="Line 97">
            <a:extLst>
              <a:ext uri="{FF2B5EF4-FFF2-40B4-BE49-F238E27FC236}">
                <a16:creationId xmlns:a16="http://schemas.microsoft.com/office/drawing/2014/main" id="{3561D14B-6176-5752-B30A-4556A348DEA5}"/>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30" name="Line 98">
            <a:extLst>
              <a:ext uri="{FF2B5EF4-FFF2-40B4-BE49-F238E27FC236}">
                <a16:creationId xmlns:a16="http://schemas.microsoft.com/office/drawing/2014/main" id="{06C0EA8A-15F0-74CE-6D75-B1325895121F}"/>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31" name="Line 99">
            <a:extLst>
              <a:ext uri="{FF2B5EF4-FFF2-40B4-BE49-F238E27FC236}">
                <a16:creationId xmlns:a16="http://schemas.microsoft.com/office/drawing/2014/main" id="{BE43375D-C1F9-D542-536E-003E7FF59A93}"/>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32" name="Line 100">
            <a:extLst>
              <a:ext uri="{FF2B5EF4-FFF2-40B4-BE49-F238E27FC236}">
                <a16:creationId xmlns:a16="http://schemas.microsoft.com/office/drawing/2014/main" id="{E1EAE402-DC25-765D-9AAE-6AD083179DFB}"/>
              </a:ext>
            </a:extLst>
          </p:cNvPr>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33" name="Line 101">
            <a:extLst>
              <a:ext uri="{FF2B5EF4-FFF2-40B4-BE49-F238E27FC236}">
                <a16:creationId xmlns:a16="http://schemas.microsoft.com/office/drawing/2014/main" id="{AC97E851-A19B-E155-A3E8-40CD453E935E}"/>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34" name="Line 102">
            <a:extLst>
              <a:ext uri="{FF2B5EF4-FFF2-40B4-BE49-F238E27FC236}">
                <a16:creationId xmlns:a16="http://schemas.microsoft.com/office/drawing/2014/main" id="{1E5F5F2D-231E-5BCB-EAED-BC99C7CBBD20}"/>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35" name="Line 103">
            <a:extLst>
              <a:ext uri="{FF2B5EF4-FFF2-40B4-BE49-F238E27FC236}">
                <a16:creationId xmlns:a16="http://schemas.microsoft.com/office/drawing/2014/main" id="{DEFA9FE6-54D0-B14C-3E43-89398E22E6EB}"/>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36" name="Rectangle 104">
            <a:extLst>
              <a:ext uri="{FF2B5EF4-FFF2-40B4-BE49-F238E27FC236}">
                <a16:creationId xmlns:a16="http://schemas.microsoft.com/office/drawing/2014/main" id="{8298DF26-1DCC-64D5-9518-34BA1BD73B45}"/>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137" name="Rectangle 105">
            <a:extLst>
              <a:ext uri="{FF2B5EF4-FFF2-40B4-BE49-F238E27FC236}">
                <a16:creationId xmlns:a16="http://schemas.microsoft.com/office/drawing/2014/main" id="{48FB66B1-7EC3-3D7D-FC67-31F4FD2D9161}"/>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138" name="Rectangle 106">
            <a:extLst>
              <a:ext uri="{FF2B5EF4-FFF2-40B4-BE49-F238E27FC236}">
                <a16:creationId xmlns:a16="http://schemas.microsoft.com/office/drawing/2014/main" id="{9C17391B-28F9-04D6-B933-BF4526F61409}"/>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139" name="Rectangle 107">
            <a:extLst>
              <a:ext uri="{FF2B5EF4-FFF2-40B4-BE49-F238E27FC236}">
                <a16:creationId xmlns:a16="http://schemas.microsoft.com/office/drawing/2014/main" id="{DEB76EB1-FEC7-2EC9-E3D7-9B0E5799476F}"/>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140" name="Line 108">
            <a:extLst>
              <a:ext uri="{FF2B5EF4-FFF2-40B4-BE49-F238E27FC236}">
                <a16:creationId xmlns:a16="http://schemas.microsoft.com/office/drawing/2014/main" id="{29F146A4-8793-4A93-C25E-3BBC5FCC5315}"/>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41" name="Line 109">
            <a:extLst>
              <a:ext uri="{FF2B5EF4-FFF2-40B4-BE49-F238E27FC236}">
                <a16:creationId xmlns:a16="http://schemas.microsoft.com/office/drawing/2014/main" id="{0F0367BB-C727-8384-B99B-00D3C888A86C}"/>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42" name="Line 110">
            <a:extLst>
              <a:ext uri="{FF2B5EF4-FFF2-40B4-BE49-F238E27FC236}">
                <a16:creationId xmlns:a16="http://schemas.microsoft.com/office/drawing/2014/main" id="{A12350DD-7913-5A90-7CBC-F82B8BEA7BFA}"/>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43" name="Line 111">
            <a:extLst>
              <a:ext uri="{FF2B5EF4-FFF2-40B4-BE49-F238E27FC236}">
                <a16:creationId xmlns:a16="http://schemas.microsoft.com/office/drawing/2014/main" id="{1E19B1B1-FDE3-39AC-9FB8-5AD5275B7D1B}"/>
              </a:ext>
            </a:extLst>
          </p:cNvPr>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44" name="Line 112">
            <a:extLst>
              <a:ext uri="{FF2B5EF4-FFF2-40B4-BE49-F238E27FC236}">
                <a16:creationId xmlns:a16="http://schemas.microsoft.com/office/drawing/2014/main" id="{DAFC8B07-4331-477E-5CF4-04E5C1BB9D60}"/>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45" name="Line 113">
            <a:extLst>
              <a:ext uri="{FF2B5EF4-FFF2-40B4-BE49-F238E27FC236}">
                <a16:creationId xmlns:a16="http://schemas.microsoft.com/office/drawing/2014/main" id="{A96C08A0-67F4-16CF-846B-404B591B8F02}"/>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46" name="Line 114">
            <a:extLst>
              <a:ext uri="{FF2B5EF4-FFF2-40B4-BE49-F238E27FC236}">
                <a16:creationId xmlns:a16="http://schemas.microsoft.com/office/drawing/2014/main" id="{E9A7A185-E832-179A-F51A-6951EC9181C7}"/>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47" name="Line 115">
            <a:extLst>
              <a:ext uri="{FF2B5EF4-FFF2-40B4-BE49-F238E27FC236}">
                <a16:creationId xmlns:a16="http://schemas.microsoft.com/office/drawing/2014/main" id="{2EE9E5B7-3CDE-DEC3-B077-70F3A179CC4A}"/>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48" name="Line 116">
            <a:extLst>
              <a:ext uri="{FF2B5EF4-FFF2-40B4-BE49-F238E27FC236}">
                <a16:creationId xmlns:a16="http://schemas.microsoft.com/office/drawing/2014/main" id="{6FBDC170-50A3-1E7E-6202-90468D273E27}"/>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49" name="Line 117">
            <a:extLst>
              <a:ext uri="{FF2B5EF4-FFF2-40B4-BE49-F238E27FC236}">
                <a16:creationId xmlns:a16="http://schemas.microsoft.com/office/drawing/2014/main" id="{98CFD2F5-8349-E36A-D9B7-669C7F375F0B}"/>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50" name="Line 118">
            <a:extLst>
              <a:ext uri="{FF2B5EF4-FFF2-40B4-BE49-F238E27FC236}">
                <a16:creationId xmlns:a16="http://schemas.microsoft.com/office/drawing/2014/main" id="{CCB150FF-5E52-CF2C-45A9-D42130C93570}"/>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51" name="Line 119">
            <a:extLst>
              <a:ext uri="{FF2B5EF4-FFF2-40B4-BE49-F238E27FC236}">
                <a16:creationId xmlns:a16="http://schemas.microsoft.com/office/drawing/2014/main" id="{1151F818-2ED7-3AD9-5C47-45D432C5DD14}"/>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52" name="Text Box 120">
            <a:extLst>
              <a:ext uri="{FF2B5EF4-FFF2-40B4-BE49-F238E27FC236}">
                <a16:creationId xmlns:a16="http://schemas.microsoft.com/office/drawing/2014/main" id="{CD19C8FC-ECA2-EF91-0ACB-4DE83B8D6852}"/>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4153" name="Text Box 121">
            <a:extLst>
              <a:ext uri="{FF2B5EF4-FFF2-40B4-BE49-F238E27FC236}">
                <a16:creationId xmlns:a16="http://schemas.microsoft.com/office/drawing/2014/main" id="{A060DEF2-744A-86C3-9E85-A289BA37751B}"/>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4154" name="Text Box 122">
            <a:extLst>
              <a:ext uri="{FF2B5EF4-FFF2-40B4-BE49-F238E27FC236}">
                <a16:creationId xmlns:a16="http://schemas.microsoft.com/office/drawing/2014/main" id="{C5B246E7-6084-11A4-85A7-942102220B22}"/>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4155" name="Text Box 123">
            <a:extLst>
              <a:ext uri="{FF2B5EF4-FFF2-40B4-BE49-F238E27FC236}">
                <a16:creationId xmlns:a16="http://schemas.microsoft.com/office/drawing/2014/main" id="{A0EAA6C5-2C97-2334-DA21-7590C615C20A}"/>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4156" name="Text Box 124">
            <a:extLst>
              <a:ext uri="{FF2B5EF4-FFF2-40B4-BE49-F238E27FC236}">
                <a16:creationId xmlns:a16="http://schemas.microsoft.com/office/drawing/2014/main" id="{D8D9C3A8-2046-02FD-4FAA-77A869F8375D}"/>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4157" name="Text Box 125">
            <a:extLst>
              <a:ext uri="{FF2B5EF4-FFF2-40B4-BE49-F238E27FC236}">
                <a16:creationId xmlns:a16="http://schemas.microsoft.com/office/drawing/2014/main" id="{1B6BF31B-CD8E-F488-E039-4DC2521201CF}"/>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4158" name="Text Box 126">
            <a:extLst>
              <a:ext uri="{FF2B5EF4-FFF2-40B4-BE49-F238E27FC236}">
                <a16:creationId xmlns:a16="http://schemas.microsoft.com/office/drawing/2014/main" id="{10418323-E686-827A-05F1-56B7EDB91218}"/>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4159" name="Text Box 127">
            <a:extLst>
              <a:ext uri="{FF2B5EF4-FFF2-40B4-BE49-F238E27FC236}">
                <a16:creationId xmlns:a16="http://schemas.microsoft.com/office/drawing/2014/main" id="{821637A7-D8A8-3160-74EF-160996117C01}"/>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4160" name="Text Box 128">
            <a:extLst>
              <a:ext uri="{FF2B5EF4-FFF2-40B4-BE49-F238E27FC236}">
                <a16:creationId xmlns:a16="http://schemas.microsoft.com/office/drawing/2014/main" id="{48B7E718-DC55-D517-3A3F-420292969491}"/>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4161" name="Text Box 129">
            <a:extLst>
              <a:ext uri="{FF2B5EF4-FFF2-40B4-BE49-F238E27FC236}">
                <a16:creationId xmlns:a16="http://schemas.microsoft.com/office/drawing/2014/main" id="{BA813E8D-6F13-CEDB-8819-7FF38E77451B}"/>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4162" name="Text Box 130">
            <a:extLst>
              <a:ext uri="{FF2B5EF4-FFF2-40B4-BE49-F238E27FC236}">
                <a16:creationId xmlns:a16="http://schemas.microsoft.com/office/drawing/2014/main" id="{85815631-33E8-5D56-0CEE-212DC09F396A}"/>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4163" name="Text Box 131">
            <a:extLst>
              <a:ext uri="{FF2B5EF4-FFF2-40B4-BE49-F238E27FC236}">
                <a16:creationId xmlns:a16="http://schemas.microsoft.com/office/drawing/2014/main" id="{ECF65CE7-F2A1-E3B3-4737-8BD6197ED29C}"/>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4164" name="Text Box 132">
            <a:extLst>
              <a:ext uri="{FF2B5EF4-FFF2-40B4-BE49-F238E27FC236}">
                <a16:creationId xmlns:a16="http://schemas.microsoft.com/office/drawing/2014/main" id="{5DE48E6F-9F33-1F41-A1C6-53D32C0EA355}"/>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4165" name="Text Box 133">
            <a:extLst>
              <a:ext uri="{FF2B5EF4-FFF2-40B4-BE49-F238E27FC236}">
                <a16:creationId xmlns:a16="http://schemas.microsoft.com/office/drawing/2014/main" id="{8552FFB5-C381-93A4-3B71-C6AFB281436D}"/>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4166" name="Text Box 134">
            <a:extLst>
              <a:ext uri="{FF2B5EF4-FFF2-40B4-BE49-F238E27FC236}">
                <a16:creationId xmlns:a16="http://schemas.microsoft.com/office/drawing/2014/main" id="{34A98D86-246D-14DD-290F-A91B4A5DEB51}"/>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4167" name="Text Box 135">
            <a:extLst>
              <a:ext uri="{FF2B5EF4-FFF2-40B4-BE49-F238E27FC236}">
                <a16:creationId xmlns:a16="http://schemas.microsoft.com/office/drawing/2014/main" id="{6B7EF22F-403E-EE75-2481-1A4A3F679B25}"/>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4168" name="Text Box 136">
            <a:extLst>
              <a:ext uri="{FF2B5EF4-FFF2-40B4-BE49-F238E27FC236}">
                <a16:creationId xmlns:a16="http://schemas.microsoft.com/office/drawing/2014/main" id="{B0656860-03B6-57D6-CFAE-49F4AC9D27E8}"/>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4169" name="Text Box 137">
            <a:extLst>
              <a:ext uri="{FF2B5EF4-FFF2-40B4-BE49-F238E27FC236}">
                <a16:creationId xmlns:a16="http://schemas.microsoft.com/office/drawing/2014/main" id="{1A0FB89E-0907-4CDA-CEF8-A1F2D24C1F35}"/>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4170" name="Text Box 138">
            <a:extLst>
              <a:ext uri="{FF2B5EF4-FFF2-40B4-BE49-F238E27FC236}">
                <a16:creationId xmlns:a16="http://schemas.microsoft.com/office/drawing/2014/main" id="{989FF97A-D9DC-71C3-BA6C-3C3C265ECB36}"/>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4171" name="Text Box 139">
            <a:extLst>
              <a:ext uri="{FF2B5EF4-FFF2-40B4-BE49-F238E27FC236}">
                <a16:creationId xmlns:a16="http://schemas.microsoft.com/office/drawing/2014/main" id="{A7D17102-0BA0-EE9C-1DAE-FD46AC6BED01}"/>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4172" name="Text Box 140">
            <a:extLst>
              <a:ext uri="{FF2B5EF4-FFF2-40B4-BE49-F238E27FC236}">
                <a16:creationId xmlns:a16="http://schemas.microsoft.com/office/drawing/2014/main" id="{72CB3C09-56FD-9F26-06BE-DAE487837EAC}"/>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4173" name="Text Box 141">
            <a:extLst>
              <a:ext uri="{FF2B5EF4-FFF2-40B4-BE49-F238E27FC236}">
                <a16:creationId xmlns:a16="http://schemas.microsoft.com/office/drawing/2014/main" id="{97FA9D8D-C954-D10D-6FD4-0D410F344908}"/>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4174" name="Text Box 142">
            <a:extLst>
              <a:ext uri="{FF2B5EF4-FFF2-40B4-BE49-F238E27FC236}">
                <a16:creationId xmlns:a16="http://schemas.microsoft.com/office/drawing/2014/main" id="{36646E17-3903-484F-BA4E-7AA4BB13F83E}"/>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4175" name="Text Box 143">
            <a:extLst>
              <a:ext uri="{FF2B5EF4-FFF2-40B4-BE49-F238E27FC236}">
                <a16:creationId xmlns:a16="http://schemas.microsoft.com/office/drawing/2014/main" id="{19B351D4-D539-3E6B-3BF8-6C71D01909B7}"/>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4176" name="Text Box 144">
            <a:extLst>
              <a:ext uri="{FF2B5EF4-FFF2-40B4-BE49-F238E27FC236}">
                <a16:creationId xmlns:a16="http://schemas.microsoft.com/office/drawing/2014/main" id="{E60DE52B-9125-27A7-2339-A10D34A22CF5}"/>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4177" name="Text Box 145">
            <a:extLst>
              <a:ext uri="{FF2B5EF4-FFF2-40B4-BE49-F238E27FC236}">
                <a16:creationId xmlns:a16="http://schemas.microsoft.com/office/drawing/2014/main" id="{CFEF39BC-0319-1EC2-30F8-79E071E51DD3}"/>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4178" name="Text Box 146">
            <a:extLst>
              <a:ext uri="{FF2B5EF4-FFF2-40B4-BE49-F238E27FC236}">
                <a16:creationId xmlns:a16="http://schemas.microsoft.com/office/drawing/2014/main" id="{C5D4FE41-DD2E-CE11-9894-A7C4EE7009E7}"/>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4179" name="Text Box 147">
            <a:extLst>
              <a:ext uri="{FF2B5EF4-FFF2-40B4-BE49-F238E27FC236}">
                <a16:creationId xmlns:a16="http://schemas.microsoft.com/office/drawing/2014/main" id="{8CF8C524-33F4-CCF4-8EF9-A880DBA87526}"/>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4180" name="Text Box 149">
            <a:extLst>
              <a:ext uri="{FF2B5EF4-FFF2-40B4-BE49-F238E27FC236}">
                <a16:creationId xmlns:a16="http://schemas.microsoft.com/office/drawing/2014/main" id="{A5575C9D-6CDA-F28F-F6D1-F6168BD66777}"/>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4181" name="Text Box 150">
            <a:extLst>
              <a:ext uri="{FF2B5EF4-FFF2-40B4-BE49-F238E27FC236}">
                <a16:creationId xmlns:a16="http://schemas.microsoft.com/office/drawing/2014/main" id="{83C80E8F-5070-F178-882A-E7F26A7CB851}"/>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4182" name="Text Box 151">
            <a:extLst>
              <a:ext uri="{FF2B5EF4-FFF2-40B4-BE49-F238E27FC236}">
                <a16:creationId xmlns:a16="http://schemas.microsoft.com/office/drawing/2014/main" id="{CF5F885B-6721-CD9F-C5ED-FCF25755D8F7}"/>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4183" name="Text Box 152">
            <a:extLst>
              <a:ext uri="{FF2B5EF4-FFF2-40B4-BE49-F238E27FC236}">
                <a16:creationId xmlns:a16="http://schemas.microsoft.com/office/drawing/2014/main" id="{BF74BDF4-4534-59D2-6AF1-AFA921EA1FFC}"/>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4184" name="Text Box 153">
            <a:extLst>
              <a:ext uri="{FF2B5EF4-FFF2-40B4-BE49-F238E27FC236}">
                <a16:creationId xmlns:a16="http://schemas.microsoft.com/office/drawing/2014/main" id="{A6B5354A-E58D-B337-D4D0-10F89BEFEE30}"/>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4185" name="Text Box 154">
            <a:extLst>
              <a:ext uri="{FF2B5EF4-FFF2-40B4-BE49-F238E27FC236}">
                <a16:creationId xmlns:a16="http://schemas.microsoft.com/office/drawing/2014/main" id="{79170D6C-6804-E38E-3649-BF01CED4C663}"/>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4186" name="Text Box 155">
            <a:extLst>
              <a:ext uri="{FF2B5EF4-FFF2-40B4-BE49-F238E27FC236}">
                <a16:creationId xmlns:a16="http://schemas.microsoft.com/office/drawing/2014/main" id="{7B22B1D0-B085-4A2C-6605-727EFA1D43B0}"/>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4187" name="Text Box 156">
            <a:extLst>
              <a:ext uri="{FF2B5EF4-FFF2-40B4-BE49-F238E27FC236}">
                <a16:creationId xmlns:a16="http://schemas.microsoft.com/office/drawing/2014/main" id="{3C139750-69EC-DE8A-9351-1D8066B4951D}"/>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4188" name="Text Box 157">
            <a:extLst>
              <a:ext uri="{FF2B5EF4-FFF2-40B4-BE49-F238E27FC236}">
                <a16:creationId xmlns:a16="http://schemas.microsoft.com/office/drawing/2014/main" id="{9E2B4AB6-A0AA-5E2B-FAA1-2C843088FAD1}"/>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4189" name="Text Box 158">
            <a:extLst>
              <a:ext uri="{FF2B5EF4-FFF2-40B4-BE49-F238E27FC236}">
                <a16:creationId xmlns:a16="http://schemas.microsoft.com/office/drawing/2014/main" id="{1DAB5AC3-D36E-4989-A211-E9BC1E9BFB5D}"/>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44190" name="Text Box 159">
            <a:extLst>
              <a:ext uri="{FF2B5EF4-FFF2-40B4-BE49-F238E27FC236}">
                <a16:creationId xmlns:a16="http://schemas.microsoft.com/office/drawing/2014/main" id="{429E6827-2DEE-93DB-F0C8-0F0C8FF7F8E9}"/>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4609D6C6-7674-5C9D-1161-E9334D241EC2}"/>
              </a:ext>
            </a:extLst>
          </p:cNvPr>
          <p:cNvSpPr>
            <a:spLocks noGrp="1"/>
          </p:cNvSpPr>
          <p:nvPr>
            <p:ph type="sldNum" sz="quarter" idx="12"/>
          </p:nvPr>
        </p:nvSpPr>
        <p:spPr/>
        <p:txBody>
          <a:bodyPr/>
          <a:lstStyle/>
          <a:p>
            <a:fld id="{38A5D10B-4D41-4D5F-BDAA-4128BEDC676C}" type="slidenum">
              <a:rPr lang="en-US" altLang="en-US" smtClean="0"/>
              <a:pPr/>
              <a:t>64</a:t>
            </a:fld>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39E2896-B443-032E-32BA-C64DC3DF01DA}"/>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45059" name="Rectangle 3">
            <a:extLst>
              <a:ext uri="{FF2B5EF4-FFF2-40B4-BE49-F238E27FC236}">
                <a16:creationId xmlns:a16="http://schemas.microsoft.com/office/drawing/2014/main" id="{08A64386-52FA-DB16-A9A1-4348B749273F}"/>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0" name="Rectangle 4">
            <a:extLst>
              <a:ext uri="{FF2B5EF4-FFF2-40B4-BE49-F238E27FC236}">
                <a16:creationId xmlns:a16="http://schemas.microsoft.com/office/drawing/2014/main" id="{2BDDF7BC-F6E2-8036-A558-5EF7295281F4}"/>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1" name="Rectangle 5">
            <a:extLst>
              <a:ext uri="{FF2B5EF4-FFF2-40B4-BE49-F238E27FC236}">
                <a16:creationId xmlns:a16="http://schemas.microsoft.com/office/drawing/2014/main" id="{EF909787-4E82-C4AD-B136-39EB2ACFD72C}"/>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2" name="Rectangle 6">
            <a:extLst>
              <a:ext uri="{FF2B5EF4-FFF2-40B4-BE49-F238E27FC236}">
                <a16:creationId xmlns:a16="http://schemas.microsoft.com/office/drawing/2014/main" id="{D2E5471A-0868-15DF-63A8-521FC54740AB}"/>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3" name="Rectangle 7">
            <a:extLst>
              <a:ext uri="{FF2B5EF4-FFF2-40B4-BE49-F238E27FC236}">
                <a16:creationId xmlns:a16="http://schemas.microsoft.com/office/drawing/2014/main" id="{ED9E4614-01B1-1117-7C57-1E2D65E02240}"/>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4" name="Rectangle 8">
            <a:extLst>
              <a:ext uri="{FF2B5EF4-FFF2-40B4-BE49-F238E27FC236}">
                <a16:creationId xmlns:a16="http://schemas.microsoft.com/office/drawing/2014/main" id="{F5BD485E-7D7D-DD5A-27B0-350367DE43AA}"/>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5" name="Rectangle 9">
            <a:extLst>
              <a:ext uri="{FF2B5EF4-FFF2-40B4-BE49-F238E27FC236}">
                <a16:creationId xmlns:a16="http://schemas.microsoft.com/office/drawing/2014/main" id="{EC546552-A4F6-892F-F5CA-A1896F3D64CF}"/>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6" name="Rectangle 10">
            <a:extLst>
              <a:ext uri="{FF2B5EF4-FFF2-40B4-BE49-F238E27FC236}">
                <a16:creationId xmlns:a16="http://schemas.microsoft.com/office/drawing/2014/main" id="{0D1790DA-8581-58AA-9928-80A7E1A1B7C4}"/>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7" name="Rectangle 11">
            <a:extLst>
              <a:ext uri="{FF2B5EF4-FFF2-40B4-BE49-F238E27FC236}">
                <a16:creationId xmlns:a16="http://schemas.microsoft.com/office/drawing/2014/main" id="{6FF54813-F54E-A51D-3EF1-9B3673F52E1A}"/>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8" name="Rectangle 12">
            <a:extLst>
              <a:ext uri="{FF2B5EF4-FFF2-40B4-BE49-F238E27FC236}">
                <a16:creationId xmlns:a16="http://schemas.microsoft.com/office/drawing/2014/main" id="{3FDA5386-466A-D931-B793-647C43523501}"/>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9" name="Rectangle 13">
            <a:extLst>
              <a:ext uri="{FF2B5EF4-FFF2-40B4-BE49-F238E27FC236}">
                <a16:creationId xmlns:a16="http://schemas.microsoft.com/office/drawing/2014/main" id="{2CA31595-3037-8420-D7E9-7F1CF68A601D}"/>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0" name="Rectangle 14">
            <a:extLst>
              <a:ext uri="{FF2B5EF4-FFF2-40B4-BE49-F238E27FC236}">
                <a16:creationId xmlns:a16="http://schemas.microsoft.com/office/drawing/2014/main" id="{9936615D-F77B-E235-0312-E3748BCF729D}"/>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1" name="Rectangle 15">
            <a:extLst>
              <a:ext uri="{FF2B5EF4-FFF2-40B4-BE49-F238E27FC236}">
                <a16:creationId xmlns:a16="http://schemas.microsoft.com/office/drawing/2014/main" id="{43FA101C-B262-D679-E70F-7E78B05EDC86}"/>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2" name="Rectangle 16">
            <a:extLst>
              <a:ext uri="{FF2B5EF4-FFF2-40B4-BE49-F238E27FC236}">
                <a16:creationId xmlns:a16="http://schemas.microsoft.com/office/drawing/2014/main" id="{25D8444D-8FE2-ACB5-A0B4-F9A0F3C042E1}"/>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3" name="Rectangle 17">
            <a:extLst>
              <a:ext uri="{FF2B5EF4-FFF2-40B4-BE49-F238E27FC236}">
                <a16:creationId xmlns:a16="http://schemas.microsoft.com/office/drawing/2014/main" id="{E7001871-F4AE-9E15-3A35-839E02392CE8}"/>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4" name="Rectangle 18">
            <a:extLst>
              <a:ext uri="{FF2B5EF4-FFF2-40B4-BE49-F238E27FC236}">
                <a16:creationId xmlns:a16="http://schemas.microsoft.com/office/drawing/2014/main" id="{0D0D8B67-FE2E-82DA-BCE1-1251ECEEFD1E}"/>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5" name="Rectangle 19">
            <a:extLst>
              <a:ext uri="{FF2B5EF4-FFF2-40B4-BE49-F238E27FC236}">
                <a16:creationId xmlns:a16="http://schemas.microsoft.com/office/drawing/2014/main" id="{40619594-A400-C2CB-429F-E71C25057DA4}"/>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6" name="Rectangle 20">
            <a:extLst>
              <a:ext uri="{FF2B5EF4-FFF2-40B4-BE49-F238E27FC236}">
                <a16:creationId xmlns:a16="http://schemas.microsoft.com/office/drawing/2014/main" id="{763EF80F-C9DB-CC2B-8269-9545AF26EA92}"/>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7" name="Rectangle 21">
            <a:extLst>
              <a:ext uri="{FF2B5EF4-FFF2-40B4-BE49-F238E27FC236}">
                <a16:creationId xmlns:a16="http://schemas.microsoft.com/office/drawing/2014/main" id="{DDF6F04A-702A-C2AD-074B-E8B04DF76C86}"/>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8" name="Rectangle 22">
            <a:extLst>
              <a:ext uri="{FF2B5EF4-FFF2-40B4-BE49-F238E27FC236}">
                <a16:creationId xmlns:a16="http://schemas.microsoft.com/office/drawing/2014/main" id="{25892791-77BA-986A-14EC-C0D8C773D908}"/>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9" name="Rectangle 23">
            <a:extLst>
              <a:ext uri="{FF2B5EF4-FFF2-40B4-BE49-F238E27FC236}">
                <a16:creationId xmlns:a16="http://schemas.microsoft.com/office/drawing/2014/main" id="{49C6E0D2-4E71-00B4-40CD-C13E103552E5}"/>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0" name="Rectangle 24">
            <a:extLst>
              <a:ext uri="{FF2B5EF4-FFF2-40B4-BE49-F238E27FC236}">
                <a16:creationId xmlns:a16="http://schemas.microsoft.com/office/drawing/2014/main" id="{E4B32BF0-47EA-A9B9-5481-DE63913CDE90}"/>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1" name="Rectangle 25">
            <a:extLst>
              <a:ext uri="{FF2B5EF4-FFF2-40B4-BE49-F238E27FC236}">
                <a16:creationId xmlns:a16="http://schemas.microsoft.com/office/drawing/2014/main" id="{28F7C79D-1CFB-B68B-FCD1-A2A3BD4DA0A5}"/>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2" name="Rectangle 26">
            <a:extLst>
              <a:ext uri="{FF2B5EF4-FFF2-40B4-BE49-F238E27FC236}">
                <a16:creationId xmlns:a16="http://schemas.microsoft.com/office/drawing/2014/main" id="{A8620FD5-682B-AB11-C8DF-8342287DF7EF}"/>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3" name="Rectangle 27">
            <a:extLst>
              <a:ext uri="{FF2B5EF4-FFF2-40B4-BE49-F238E27FC236}">
                <a16:creationId xmlns:a16="http://schemas.microsoft.com/office/drawing/2014/main" id="{75FC4221-1C7D-DDD1-A677-8629554D020E}"/>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4" name="Rectangle 28">
            <a:extLst>
              <a:ext uri="{FF2B5EF4-FFF2-40B4-BE49-F238E27FC236}">
                <a16:creationId xmlns:a16="http://schemas.microsoft.com/office/drawing/2014/main" id="{62B456E5-13A9-A456-30CC-35A96110AC8D}"/>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5" name="Rectangle 29">
            <a:extLst>
              <a:ext uri="{FF2B5EF4-FFF2-40B4-BE49-F238E27FC236}">
                <a16:creationId xmlns:a16="http://schemas.microsoft.com/office/drawing/2014/main" id="{8E911688-6E4C-D3B4-C394-203BA6B855D9}"/>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6" name="Rectangle 30">
            <a:extLst>
              <a:ext uri="{FF2B5EF4-FFF2-40B4-BE49-F238E27FC236}">
                <a16:creationId xmlns:a16="http://schemas.microsoft.com/office/drawing/2014/main" id="{BD956963-FBEF-F9AA-719C-34AC58C19496}"/>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7" name="Rectangle 31">
            <a:extLst>
              <a:ext uri="{FF2B5EF4-FFF2-40B4-BE49-F238E27FC236}">
                <a16:creationId xmlns:a16="http://schemas.microsoft.com/office/drawing/2014/main" id="{286446E2-A343-C9EA-65ED-6B1457950F64}"/>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8" name="Rectangle 32">
            <a:extLst>
              <a:ext uri="{FF2B5EF4-FFF2-40B4-BE49-F238E27FC236}">
                <a16:creationId xmlns:a16="http://schemas.microsoft.com/office/drawing/2014/main" id="{E842B8A2-D5BF-4055-8815-2A8AEEE819DD}"/>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89" name="Rectangle 33">
            <a:extLst>
              <a:ext uri="{FF2B5EF4-FFF2-40B4-BE49-F238E27FC236}">
                <a16:creationId xmlns:a16="http://schemas.microsoft.com/office/drawing/2014/main" id="{C2CED12B-60C5-FFAC-0D4B-1E6540BFEBCF}"/>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0" name="Rectangle 34">
            <a:extLst>
              <a:ext uri="{FF2B5EF4-FFF2-40B4-BE49-F238E27FC236}">
                <a16:creationId xmlns:a16="http://schemas.microsoft.com/office/drawing/2014/main" id="{5077D706-0FEF-F428-44E2-F360A2DA5AFE}"/>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1" name="Rectangle 35">
            <a:extLst>
              <a:ext uri="{FF2B5EF4-FFF2-40B4-BE49-F238E27FC236}">
                <a16:creationId xmlns:a16="http://schemas.microsoft.com/office/drawing/2014/main" id="{7F916407-456A-4729-33CA-41C967565BA1}"/>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2" name="Rectangle 36">
            <a:extLst>
              <a:ext uri="{FF2B5EF4-FFF2-40B4-BE49-F238E27FC236}">
                <a16:creationId xmlns:a16="http://schemas.microsoft.com/office/drawing/2014/main" id="{4F8E955F-E1D9-16DF-4634-2E87317F5F0B}"/>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3" name="Rectangle 37">
            <a:extLst>
              <a:ext uri="{FF2B5EF4-FFF2-40B4-BE49-F238E27FC236}">
                <a16:creationId xmlns:a16="http://schemas.microsoft.com/office/drawing/2014/main" id="{F83B5AD9-A6BD-68D5-B097-7A084B244D02}"/>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4" name="Rectangle 38">
            <a:extLst>
              <a:ext uri="{FF2B5EF4-FFF2-40B4-BE49-F238E27FC236}">
                <a16:creationId xmlns:a16="http://schemas.microsoft.com/office/drawing/2014/main" id="{3E3E31DA-6C7E-CFF0-C024-471494996DA9}"/>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5" name="Rectangle 39">
            <a:extLst>
              <a:ext uri="{FF2B5EF4-FFF2-40B4-BE49-F238E27FC236}">
                <a16:creationId xmlns:a16="http://schemas.microsoft.com/office/drawing/2014/main" id="{9C743FF1-99E2-6B2F-97E2-47D71FC71991}"/>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6" name="Rectangle 40">
            <a:extLst>
              <a:ext uri="{FF2B5EF4-FFF2-40B4-BE49-F238E27FC236}">
                <a16:creationId xmlns:a16="http://schemas.microsoft.com/office/drawing/2014/main" id="{F96E76DB-A867-AF90-7FE6-6E775BA2010D}"/>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7" name="Rectangle 41">
            <a:extLst>
              <a:ext uri="{FF2B5EF4-FFF2-40B4-BE49-F238E27FC236}">
                <a16:creationId xmlns:a16="http://schemas.microsoft.com/office/drawing/2014/main" id="{33247D4D-ACF2-5C08-A885-8852EE46403E}"/>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8" name="Rectangle 42">
            <a:extLst>
              <a:ext uri="{FF2B5EF4-FFF2-40B4-BE49-F238E27FC236}">
                <a16:creationId xmlns:a16="http://schemas.microsoft.com/office/drawing/2014/main" id="{43E13A09-B722-1674-212E-DF5DAEA7C437}"/>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99" name="Rectangle 43">
            <a:extLst>
              <a:ext uri="{FF2B5EF4-FFF2-40B4-BE49-F238E27FC236}">
                <a16:creationId xmlns:a16="http://schemas.microsoft.com/office/drawing/2014/main" id="{2F948B0B-CC3B-3913-F438-1FD26D41D988}"/>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0" name="Rectangle 44">
            <a:extLst>
              <a:ext uri="{FF2B5EF4-FFF2-40B4-BE49-F238E27FC236}">
                <a16:creationId xmlns:a16="http://schemas.microsoft.com/office/drawing/2014/main" id="{51802157-6140-C958-D9C5-DBCA1E0FE667}"/>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1" name="Rectangle 45">
            <a:extLst>
              <a:ext uri="{FF2B5EF4-FFF2-40B4-BE49-F238E27FC236}">
                <a16:creationId xmlns:a16="http://schemas.microsoft.com/office/drawing/2014/main" id="{8D6BF2C8-8ADC-E7F4-61F4-4F84BB2044C5}"/>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2" name="Rectangle 46">
            <a:extLst>
              <a:ext uri="{FF2B5EF4-FFF2-40B4-BE49-F238E27FC236}">
                <a16:creationId xmlns:a16="http://schemas.microsoft.com/office/drawing/2014/main" id="{8398653B-BCD4-4365-C955-D853C1048B1E}"/>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3" name="Rectangle 47">
            <a:extLst>
              <a:ext uri="{FF2B5EF4-FFF2-40B4-BE49-F238E27FC236}">
                <a16:creationId xmlns:a16="http://schemas.microsoft.com/office/drawing/2014/main" id="{D2BF63C9-F59C-D8C9-1D1D-3C6DADE3FE5F}"/>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4" name="Rectangle 48">
            <a:extLst>
              <a:ext uri="{FF2B5EF4-FFF2-40B4-BE49-F238E27FC236}">
                <a16:creationId xmlns:a16="http://schemas.microsoft.com/office/drawing/2014/main" id="{D5FCCCC4-19EC-21FF-D419-09AAE810488E}"/>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5" name="Rectangle 49">
            <a:extLst>
              <a:ext uri="{FF2B5EF4-FFF2-40B4-BE49-F238E27FC236}">
                <a16:creationId xmlns:a16="http://schemas.microsoft.com/office/drawing/2014/main" id="{9B730A29-7AC0-9201-949C-4C46922E9748}"/>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6" name="Rectangle 50">
            <a:extLst>
              <a:ext uri="{FF2B5EF4-FFF2-40B4-BE49-F238E27FC236}">
                <a16:creationId xmlns:a16="http://schemas.microsoft.com/office/drawing/2014/main" id="{270C51A6-294C-7A5B-112D-D0B1A2C2C930}"/>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7" name="Rectangle 51">
            <a:extLst>
              <a:ext uri="{FF2B5EF4-FFF2-40B4-BE49-F238E27FC236}">
                <a16:creationId xmlns:a16="http://schemas.microsoft.com/office/drawing/2014/main" id="{5BCAD9BD-5161-B58C-B2A3-5D982DAF2812}"/>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8" name="Rectangle 52">
            <a:extLst>
              <a:ext uri="{FF2B5EF4-FFF2-40B4-BE49-F238E27FC236}">
                <a16:creationId xmlns:a16="http://schemas.microsoft.com/office/drawing/2014/main" id="{57BB065B-D446-7679-A299-766D57F89DB6}"/>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09" name="Rectangle 53">
            <a:extLst>
              <a:ext uri="{FF2B5EF4-FFF2-40B4-BE49-F238E27FC236}">
                <a16:creationId xmlns:a16="http://schemas.microsoft.com/office/drawing/2014/main" id="{53F9FC9F-336D-7294-A6DC-9BBFF1B259C1}"/>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10" name="Rectangle 54">
            <a:extLst>
              <a:ext uri="{FF2B5EF4-FFF2-40B4-BE49-F238E27FC236}">
                <a16:creationId xmlns:a16="http://schemas.microsoft.com/office/drawing/2014/main" id="{4B947F1A-3E14-2C9B-7DF5-1F022171585D}"/>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11" name="Rectangle 55">
            <a:extLst>
              <a:ext uri="{FF2B5EF4-FFF2-40B4-BE49-F238E27FC236}">
                <a16:creationId xmlns:a16="http://schemas.microsoft.com/office/drawing/2014/main" id="{A2FA4BD6-FE9E-E6DC-47CB-01D3124F2382}"/>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12" name="Rectangle 56">
            <a:extLst>
              <a:ext uri="{FF2B5EF4-FFF2-40B4-BE49-F238E27FC236}">
                <a16:creationId xmlns:a16="http://schemas.microsoft.com/office/drawing/2014/main" id="{FFFFC4CD-A5B7-6C36-5049-030F00889AE0}"/>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13" name="Rectangle 57">
            <a:extLst>
              <a:ext uri="{FF2B5EF4-FFF2-40B4-BE49-F238E27FC236}">
                <a16:creationId xmlns:a16="http://schemas.microsoft.com/office/drawing/2014/main" id="{08948685-0192-C91C-A7BA-BE26EF89DD2E}"/>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14" name="Line 58">
            <a:extLst>
              <a:ext uri="{FF2B5EF4-FFF2-40B4-BE49-F238E27FC236}">
                <a16:creationId xmlns:a16="http://schemas.microsoft.com/office/drawing/2014/main" id="{5C5FC01A-5F7E-430B-BEF2-3FE461E7AC6E}"/>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15" name="Line 59">
            <a:extLst>
              <a:ext uri="{FF2B5EF4-FFF2-40B4-BE49-F238E27FC236}">
                <a16:creationId xmlns:a16="http://schemas.microsoft.com/office/drawing/2014/main" id="{88BF7D24-9BED-783E-CF69-2D811C907069}"/>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16" name="Line 60">
            <a:extLst>
              <a:ext uri="{FF2B5EF4-FFF2-40B4-BE49-F238E27FC236}">
                <a16:creationId xmlns:a16="http://schemas.microsoft.com/office/drawing/2014/main" id="{79F50D87-4EC6-33F7-D64B-C3FAB450BA83}"/>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17" name="Line 61">
            <a:extLst>
              <a:ext uri="{FF2B5EF4-FFF2-40B4-BE49-F238E27FC236}">
                <a16:creationId xmlns:a16="http://schemas.microsoft.com/office/drawing/2014/main" id="{CF35FC0B-6896-87F5-1E76-408C006B8808}"/>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18" name="Line 62">
            <a:extLst>
              <a:ext uri="{FF2B5EF4-FFF2-40B4-BE49-F238E27FC236}">
                <a16:creationId xmlns:a16="http://schemas.microsoft.com/office/drawing/2014/main" id="{DB917B57-84FD-986E-7D50-20A6EB63C0FF}"/>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19" name="Line 63">
            <a:extLst>
              <a:ext uri="{FF2B5EF4-FFF2-40B4-BE49-F238E27FC236}">
                <a16:creationId xmlns:a16="http://schemas.microsoft.com/office/drawing/2014/main" id="{B6A506E1-4D4F-72CE-4FB4-369A5895F24B}"/>
              </a:ext>
            </a:extLst>
          </p:cNvPr>
          <p:cNvSpPr>
            <a:spLocks noChangeShapeType="1"/>
          </p:cNvSpPr>
          <p:nvPr/>
        </p:nvSpPr>
        <p:spPr bwMode="auto">
          <a:xfrm>
            <a:off x="71628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0" name="Line 64">
            <a:extLst>
              <a:ext uri="{FF2B5EF4-FFF2-40B4-BE49-F238E27FC236}">
                <a16:creationId xmlns:a16="http://schemas.microsoft.com/office/drawing/2014/main" id="{81B81013-8448-0AC2-0255-106AE05A3CE7}"/>
              </a:ext>
            </a:extLst>
          </p:cNvPr>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1" name="Line 65">
            <a:extLst>
              <a:ext uri="{FF2B5EF4-FFF2-40B4-BE49-F238E27FC236}">
                <a16:creationId xmlns:a16="http://schemas.microsoft.com/office/drawing/2014/main" id="{DCC2FB27-1352-B7BE-5BCE-CD9BE3205BD6}"/>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2" name="Line 66">
            <a:extLst>
              <a:ext uri="{FF2B5EF4-FFF2-40B4-BE49-F238E27FC236}">
                <a16:creationId xmlns:a16="http://schemas.microsoft.com/office/drawing/2014/main" id="{076C1E2F-803D-A19F-511D-812B891258AA}"/>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3" name="Line 67">
            <a:extLst>
              <a:ext uri="{FF2B5EF4-FFF2-40B4-BE49-F238E27FC236}">
                <a16:creationId xmlns:a16="http://schemas.microsoft.com/office/drawing/2014/main" id="{BE30C096-B2B5-C20C-49A0-0FDBE137DF4E}"/>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4" name="Line 68">
            <a:extLst>
              <a:ext uri="{FF2B5EF4-FFF2-40B4-BE49-F238E27FC236}">
                <a16:creationId xmlns:a16="http://schemas.microsoft.com/office/drawing/2014/main" id="{D7B37801-F699-1BB0-E4F0-DC10B7EE5A5E}"/>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5" name="Line 69">
            <a:extLst>
              <a:ext uri="{FF2B5EF4-FFF2-40B4-BE49-F238E27FC236}">
                <a16:creationId xmlns:a16="http://schemas.microsoft.com/office/drawing/2014/main" id="{BCFBA333-3D01-9A6A-66D6-71DC4CB417B7}"/>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6" name="Line 70">
            <a:extLst>
              <a:ext uri="{FF2B5EF4-FFF2-40B4-BE49-F238E27FC236}">
                <a16:creationId xmlns:a16="http://schemas.microsoft.com/office/drawing/2014/main" id="{DE1F200C-AF0D-8AE3-BC35-705087E3B513}"/>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7" name="Line 71">
            <a:extLst>
              <a:ext uri="{FF2B5EF4-FFF2-40B4-BE49-F238E27FC236}">
                <a16:creationId xmlns:a16="http://schemas.microsoft.com/office/drawing/2014/main" id="{CEE8C8B7-E090-1B73-4648-A5D9941996DF}"/>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8" name="Line 72">
            <a:extLst>
              <a:ext uri="{FF2B5EF4-FFF2-40B4-BE49-F238E27FC236}">
                <a16:creationId xmlns:a16="http://schemas.microsoft.com/office/drawing/2014/main" id="{C795F442-1DDF-9D4B-FF0E-F3F4785D807B}"/>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29" name="Line 73">
            <a:extLst>
              <a:ext uri="{FF2B5EF4-FFF2-40B4-BE49-F238E27FC236}">
                <a16:creationId xmlns:a16="http://schemas.microsoft.com/office/drawing/2014/main" id="{B94BEE27-3774-0E31-E87A-BC7C6B545E51}"/>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0" name="Line 74">
            <a:extLst>
              <a:ext uri="{FF2B5EF4-FFF2-40B4-BE49-F238E27FC236}">
                <a16:creationId xmlns:a16="http://schemas.microsoft.com/office/drawing/2014/main" id="{5D75CAF0-1404-B205-6310-7021E53A06BA}"/>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1" name="Line 75">
            <a:extLst>
              <a:ext uri="{FF2B5EF4-FFF2-40B4-BE49-F238E27FC236}">
                <a16:creationId xmlns:a16="http://schemas.microsoft.com/office/drawing/2014/main" id="{9A3F03EE-04A7-6E88-5CE2-AF2A85DC289B}"/>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2" name="Line 76">
            <a:extLst>
              <a:ext uri="{FF2B5EF4-FFF2-40B4-BE49-F238E27FC236}">
                <a16:creationId xmlns:a16="http://schemas.microsoft.com/office/drawing/2014/main" id="{098CCD0E-ACEA-D1B1-6048-F196E8224EF4}"/>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3" name="Line 77">
            <a:extLst>
              <a:ext uri="{FF2B5EF4-FFF2-40B4-BE49-F238E27FC236}">
                <a16:creationId xmlns:a16="http://schemas.microsoft.com/office/drawing/2014/main" id="{1F2552A6-17FA-5B77-6831-A0FD21C79C80}"/>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4" name="Line 78">
            <a:extLst>
              <a:ext uri="{FF2B5EF4-FFF2-40B4-BE49-F238E27FC236}">
                <a16:creationId xmlns:a16="http://schemas.microsoft.com/office/drawing/2014/main" id="{4DD0DEA0-1D27-FA05-2E49-6AB7CC7064E2}"/>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5" name="Line 79">
            <a:extLst>
              <a:ext uri="{FF2B5EF4-FFF2-40B4-BE49-F238E27FC236}">
                <a16:creationId xmlns:a16="http://schemas.microsoft.com/office/drawing/2014/main" id="{AA986181-1FD6-6538-1A43-C20C845303FF}"/>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6" name="Line 80">
            <a:extLst>
              <a:ext uri="{FF2B5EF4-FFF2-40B4-BE49-F238E27FC236}">
                <a16:creationId xmlns:a16="http://schemas.microsoft.com/office/drawing/2014/main" id="{A30CC9C0-502D-EF58-1A7C-05D17C416FB3}"/>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7" name="Line 81">
            <a:extLst>
              <a:ext uri="{FF2B5EF4-FFF2-40B4-BE49-F238E27FC236}">
                <a16:creationId xmlns:a16="http://schemas.microsoft.com/office/drawing/2014/main" id="{C427A1A0-B702-5770-7CA4-9D60A2BA3AE1}"/>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8" name="Line 82">
            <a:extLst>
              <a:ext uri="{FF2B5EF4-FFF2-40B4-BE49-F238E27FC236}">
                <a16:creationId xmlns:a16="http://schemas.microsoft.com/office/drawing/2014/main" id="{09A3E434-0B98-3BAA-E4D3-9A020EF9DA89}"/>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39" name="Line 83">
            <a:extLst>
              <a:ext uri="{FF2B5EF4-FFF2-40B4-BE49-F238E27FC236}">
                <a16:creationId xmlns:a16="http://schemas.microsoft.com/office/drawing/2014/main" id="{DC9396AC-0423-1A43-D00C-31EB1AF4DEFC}"/>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0" name="Line 84">
            <a:extLst>
              <a:ext uri="{FF2B5EF4-FFF2-40B4-BE49-F238E27FC236}">
                <a16:creationId xmlns:a16="http://schemas.microsoft.com/office/drawing/2014/main" id="{8915A88B-BA92-67C4-D9D0-406B2E9F8834}"/>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1" name="Line 85">
            <a:extLst>
              <a:ext uri="{FF2B5EF4-FFF2-40B4-BE49-F238E27FC236}">
                <a16:creationId xmlns:a16="http://schemas.microsoft.com/office/drawing/2014/main" id="{1E14D917-A14B-E562-A61D-45A79943553B}"/>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2" name="Line 86">
            <a:extLst>
              <a:ext uri="{FF2B5EF4-FFF2-40B4-BE49-F238E27FC236}">
                <a16:creationId xmlns:a16="http://schemas.microsoft.com/office/drawing/2014/main" id="{EF4F5440-47A2-2668-7853-15383AFC77CC}"/>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3" name="Line 87">
            <a:extLst>
              <a:ext uri="{FF2B5EF4-FFF2-40B4-BE49-F238E27FC236}">
                <a16:creationId xmlns:a16="http://schemas.microsoft.com/office/drawing/2014/main" id="{1EA35DFF-A27D-E366-DF62-097317473737}"/>
              </a:ext>
            </a:extLst>
          </p:cNvPr>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4" name="Line 88">
            <a:extLst>
              <a:ext uri="{FF2B5EF4-FFF2-40B4-BE49-F238E27FC236}">
                <a16:creationId xmlns:a16="http://schemas.microsoft.com/office/drawing/2014/main" id="{D2AC0294-311C-364B-74A6-F9EA0D981DDD}"/>
              </a:ext>
            </a:extLst>
          </p:cNvPr>
          <p:cNvSpPr>
            <a:spLocks noChangeShapeType="1"/>
          </p:cNvSpPr>
          <p:nvPr/>
        </p:nvSpPr>
        <p:spPr bwMode="auto">
          <a:xfrm flipH="1">
            <a:off x="7162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5" name="Line 89">
            <a:extLst>
              <a:ext uri="{FF2B5EF4-FFF2-40B4-BE49-F238E27FC236}">
                <a16:creationId xmlns:a16="http://schemas.microsoft.com/office/drawing/2014/main" id="{A8DEA92E-3450-9FAF-BA4F-85B3DF9B81C4}"/>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6" name="Line 90">
            <a:extLst>
              <a:ext uri="{FF2B5EF4-FFF2-40B4-BE49-F238E27FC236}">
                <a16:creationId xmlns:a16="http://schemas.microsoft.com/office/drawing/2014/main" id="{E8FEE2BE-878B-8FB7-FE01-EBB8D2E8A90E}"/>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7" name="Line 91">
            <a:extLst>
              <a:ext uri="{FF2B5EF4-FFF2-40B4-BE49-F238E27FC236}">
                <a16:creationId xmlns:a16="http://schemas.microsoft.com/office/drawing/2014/main" id="{8593B2B4-B6BF-21BB-2613-F040744737C1}"/>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8" name="Line 92">
            <a:extLst>
              <a:ext uri="{FF2B5EF4-FFF2-40B4-BE49-F238E27FC236}">
                <a16:creationId xmlns:a16="http://schemas.microsoft.com/office/drawing/2014/main" id="{A185F91A-D21F-8B89-44FF-56914072DA7A}"/>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49" name="Line 93">
            <a:extLst>
              <a:ext uri="{FF2B5EF4-FFF2-40B4-BE49-F238E27FC236}">
                <a16:creationId xmlns:a16="http://schemas.microsoft.com/office/drawing/2014/main" id="{86A0E9CB-E5B3-C6A4-79C0-229CE789A8E9}"/>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0" name="Line 94">
            <a:extLst>
              <a:ext uri="{FF2B5EF4-FFF2-40B4-BE49-F238E27FC236}">
                <a16:creationId xmlns:a16="http://schemas.microsoft.com/office/drawing/2014/main" id="{333BCBA8-C887-B053-64B8-07E6D1D16FE5}"/>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1" name="Line 95">
            <a:extLst>
              <a:ext uri="{FF2B5EF4-FFF2-40B4-BE49-F238E27FC236}">
                <a16:creationId xmlns:a16="http://schemas.microsoft.com/office/drawing/2014/main" id="{50FA9ADC-A66E-413E-9549-E6E88D05FE55}"/>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2" name="Line 96">
            <a:extLst>
              <a:ext uri="{FF2B5EF4-FFF2-40B4-BE49-F238E27FC236}">
                <a16:creationId xmlns:a16="http://schemas.microsoft.com/office/drawing/2014/main" id="{19DB1C69-83B5-8761-39C8-7039BEB8B75E}"/>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3" name="Line 97">
            <a:extLst>
              <a:ext uri="{FF2B5EF4-FFF2-40B4-BE49-F238E27FC236}">
                <a16:creationId xmlns:a16="http://schemas.microsoft.com/office/drawing/2014/main" id="{24949375-4870-2238-BB47-313C9609403A}"/>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4" name="Line 98">
            <a:extLst>
              <a:ext uri="{FF2B5EF4-FFF2-40B4-BE49-F238E27FC236}">
                <a16:creationId xmlns:a16="http://schemas.microsoft.com/office/drawing/2014/main" id="{8002C5A5-45C6-32C7-2092-56624BFADBC3}"/>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5" name="Line 99">
            <a:extLst>
              <a:ext uri="{FF2B5EF4-FFF2-40B4-BE49-F238E27FC236}">
                <a16:creationId xmlns:a16="http://schemas.microsoft.com/office/drawing/2014/main" id="{BA3742E4-00E0-C7D7-31F9-1B9222F7E18A}"/>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6" name="Line 100">
            <a:extLst>
              <a:ext uri="{FF2B5EF4-FFF2-40B4-BE49-F238E27FC236}">
                <a16:creationId xmlns:a16="http://schemas.microsoft.com/office/drawing/2014/main" id="{9C4FB1F9-13BA-EF91-48C8-238FBA1C72FA}"/>
              </a:ext>
            </a:extLst>
          </p:cNvPr>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7" name="Line 101">
            <a:extLst>
              <a:ext uri="{FF2B5EF4-FFF2-40B4-BE49-F238E27FC236}">
                <a16:creationId xmlns:a16="http://schemas.microsoft.com/office/drawing/2014/main" id="{CE2630D6-F5C7-EBBA-3631-B5C9D8EF777D}"/>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8" name="Line 102">
            <a:extLst>
              <a:ext uri="{FF2B5EF4-FFF2-40B4-BE49-F238E27FC236}">
                <a16:creationId xmlns:a16="http://schemas.microsoft.com/office/drawing/2014/main" id="{DB32A2A2-2C81-01F9-82A9-24B82581EEF0}"/>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59" name="Line 103">
            <a:extLst>
              <a:ext uri="{FF2B5EF4-FFF2-40B4-BE49-F238E27FC236}">
                <a16:creationId xmlns:a16="http://schemas.microsoft.com/office/drawing/2014/main" id="{762A7F64-717E-3D73-DCB3-1060669DEAF3}"/>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60" name="Rectangle 104">
            <a:extLst>
              <a:ext uri="{FF2B5EF4-FFF2-40B4-BE49-F238E27FC236}">
                <a16:creationId xmlns:a16="http://schemas.microsoft.com/office/drawing/2014/main" id="{5E80CA6C-D19B-AC9A-AADD-31CA858F5485}"/>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61" name="Rectangle 105">
            <a:extLst>
              <a:ext uri="{FF2B5EF4-FFF2-40B4-BE49-F238E27FC236}">
                <a16:creationId xmlns:a16="http://schemas.microsoft.com/office/drawing/2014/main" id="{953AEF3A-C0C7-F47B-7BEA-03DA2CF8444C}"/>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62" name="Rectangle 106">
            <a:extLst>
              <a:ext uri="{FF2B5EF4-FFF2-40B4-BE49-F238E27FC236}">
                <a16:creationId xmlns:a16="http://schemas.microsoft.com/office/drawing/2014/main" id="{2E0AEBD0-D105-E6BA-7B2F-5E9A64D35824}"/>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63" name="Rectangle 107">
            <a:extLst>
              <a:ext uri="{FF2B5EF4-FFF2-40B4-BE49-F238E27FC236}">
                <a16:creationId xmlns:a16="http://schemas.microsoft.com/office/drawing/2014/main" id="{F7AD7859-A477-15B1-F5D7-CAF04468AC48}"/>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164" name="Line 108">
            <a:extLst>
              <a:ext uri="{FF2B5EF4-FFF2-40B4-BE49-F238E27FC236}">
                <a16:creationId xmlns:a16="http://schemas.microsoft.com/office/drawing/2014/main" id="{7471CBF6-2BAB-9C9B-3341-462C4B598A4B}"/>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65" name="Line 109">
            <a:extLst>
              <a:ext uri="{FF2B5EF4-FFF2-40B4-BE49-F238E27FC236}">
                <a16:creationId xmlns:a16="http://schemas.microsoft.com/office/drawing/2014/main" id="{FF0F03BD-2DFF-6200-5ACC-06510F735C67}"/>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66" name="Line 110">
            <a:extLst>
              <a:ext uri="{FF2B5EF4-FFF2-40B4-BE49-F238E27FC236}">
                <a16:creationId xmlns:a16="http://schemas.microsoft.com/office/drawing/2014/main" id="{61E61928-8AB6-7856-35CA-1957253CCD42}"/>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67" name="Line 111">
            <a:extLst>
              <a:ext uri="{FF2B5EF4-FFF2-40B4-BE49-F238E27FC236}">
                <a16:creationId xmlns:a16="http://schemas.microsoft.com/office/drawing/2014/main" id="{BF4236E4-9B73-8B13-6D27-0A91B6725F5D}"/>
              </a:ext>
            </a:extLst>
          </p:cNvPr>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68" name="Line 112">
            <a:extLst>
              <a:ext uri="{FF2B5EF4-FFF2-40B4-BE49-F238E27FC236}">
                <a16:creationId xmlns:a16="http://schemas.microsoft.com/office/drawing/2014/main" id="{DD442532-6210-65B6-4742-DC446BC966DC}"/>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69" name="Line 113">
            <a:extLst>
              <a:ext uri="{FF2B5EF4-FFF2-40B4-BE49-F238E27FC236}">
                <a16:creationId xmlns:a16="http://schemas.microsoft.com/office/drawing/2014/main" id="{6184E3A1-2C02-E592-DBD0-71DF72AB8C73}"/>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70" name="Line 114">
            <a:extLst>
              <a:ext uri="{FF2B5EF4-FFF2-40B4-BE49-F238E27FC236}">
                <a16:creationId xmlns:a16="http://schemas.microsoft.com/office/drawing/2014/main" id="{8513646E-A775-D57A-DB84-3749E6966A6D}"/>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71" name="Line 115">
            <a:extLst>
              <a:ext uri="{FF2B5EF4-FFF2-40B4-BE49-F238E27FC236}">
                <a16:creationId xmlns:a16="http://schemas.microsoft.com/office/drawing/2014/main" id="{99209627-BDBA-BE26-7D1A-D3D1A5837C69}"/>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72" name="Line 116">
            <a:extLst>
              <a:ext uri="{FF2B5EF4-FFF2-40B4-BE49-F238E27FC236}">
                <a16:creationId xmlns:a16="http://schemas.microsoft.com/office/drawing/2014/main" id="{6A4E73C5-62F2-B663-F9FA-BF3B35515175}"/>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73" name="Line 117">
            <a:extLst>
              <a:ext uri="{FF2B5EF4-FFF2-40B4-BE49-F238E27FC236}">
                <a16:creationId xmlns:a16="http://schemas.microsoft.com/office/drawing/2014/main" id="{F213BF11-6950-B8B9-84DC-47BD963B140E}"/>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74" name="Line 118">
            <a:extLst>
              <a:ext uri="{FF2B5EF4-FFF2-40B4-BE49-F238E27FC236}">
                <a16:creationId xmlns:a16="http://schemas.microsoft.com/office/drawing/2014/main" id="{DC76B8D7-E76A-A49D-2141-379A6B16F294}"/>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75" name="Line 119">
            <a:extLst>
              <a:ext uri="{FF2B5EF4-FFF2-40B4-BE49-F238E27FC236}">
                <a16:creationId xmlns:a16="http://schemas.microsoft.com/office/drawing/2014/main" id="{6E587B3C-2F8F-48DE-C45C-2364BB386915}"/>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76" name="Text Box 120">
            <a:extLst>
              <a:ext uri="{FF2B5EF4-FFF2-40B4-BE49-F238E27FC236}">
                <a16:creationId xmlns:a16="http://schemas.microsoft.com/office/drawing/2014/main" id="{2FB6A6F9-5010-7BF8-9721-7BF0F8C6B28A}"/>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5177" name="Text Box 121">
            <a:extLst>
              <a:ext uri="{FF2B5EF4-FFF2-40B4-BE49-F238E27FC236}">
                <a16:creationId xmlns:a16="http://schemas.microsoft.com/office/drawing/2014/main" id="{70E369B2-9696-2364-443E-378E502445D2}"/>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5178" name="Text Box 122">
            <a:extLst>
              <a:ext uri="{FF2B5EF4-FFF2-40B4-BE49-F238E27FC236}">
                <a16:creationId xmlns:a16="http://schemas.microsoft.com/office/drawing/2014/main" id="{21E4DB56-FC4E-3AA3-EBD7-9E4D859FA434}"/>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5179" name="Text Box 123">
            <a:extLst>
              <a:ext uri="{FF2B5EF4-FFF2-40B4-BE49-F238E27FC236}">
                <a16:creationId xmlns:a16="http://schemas.microsoft.com/office/drawing/2014/main" id="{41C784CF-727F-163F-2DC8-812C61D3F595}"/>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5180" name="Text Box 124">
            <a:extLst>
              <a:ext uri="{FF2B5EF4-FFF2-40B4-BE49-F238E27FC236}">
                <a16:creationId xmlns:a16="http://schemas.microsoft.com/office/drawing/2014/main" id="{81B890EE-FA7B-4D87-FB46-7A394CEA5393}"/>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5181" name="Text Box 125">
            <a:extLst>
              <a:ext uri="{FF2B5EF4-FFF2-40B4-BE49-F238E27FC236}">
                <a16:creationId xmlns:a16="http://schemas.microsoft.com/office/drawing/2014/main" id="{DC975697-8D61-0913-F8B8-4F42E13CB49F}"/>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5182" name="Text Box 126">
            <a:extLst>
              <a:ext uri="{FF2B5EF4-FFF2-40B4-BE49-F238E27FC236}">
                <a16:creationId xmlns:a16="http://schemas.microsoft.com/office/drawing/2014/main" id="{F3875EC9-C34C-2319-CC0F-9B5173E7DE23}"/>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5183" name="Text Box 127">
            <a:extLst>
              <a:ext uri="{FF2B5EF4-FFF2-40B4-BE49-F238E27FC236}">
                <a16:creationId xmlns:a16="http://schemas.microsoft.com/office/drawing/2014/main" id="{96C6D507-EE08-FF96-CBD6-EC6A9F6259EC}"/>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5184" name="Text Box 128">
            <a:extLst>
              <a:ext uri="{FF2B5EF4-FFF2-40B4-BE49-F238E27FC236}">
                <a16:creationId xmlns:a16="http://schemas.microsoft.com/office/drawing/2014/main" id="{699FF5A7-FB03-C158-938C-94F1CCF98205}"/>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5185" name="Text Box 129">
            <a:extLst>
              <a:ext uri="{FF2B5EF4-FFF2-40B4-BE49-F238E27FC236}">
                <a16:creationId xmlns:a16="http://schemas.microsoft.com/office/drawing/2014/main" id="{3EE64338-DAC8-183D-4076-B37075C01BE6}"/>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5186" name="Text Box 130">
            <a:extLst>
              <a:ext uri="{FF2B5EF4-FFF2-40B4-BE49-F238E27FC236}">
                <a16:creationId xmlns:a16="http://schemas.microsoft.com/office/drawing/2014/main" id="{BBB5806F-E771-02BD-4C00-485E37BEC382}"/>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5187" name="Text Box 131">
            <a:extLst>
              <a:ext uri="{FF2B5EF4-FFF2-40B4-BE49-F238E27FC236}">
                <a16:creationId xmlns:a16="http://schemas.microsoft.com/office/drawing/2014/main" id="{ED9AAB24-225C-F124-85CF-13C75FDB6D83}"/>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5188" name="Text Box 132">
            <a:extLst>
              <a:ext uri="{FF2B5EF4-FFF2-40B4-BE49-F238E27FC236}">
                <a16:creationId xmlns:a16="http://schemas.microsoft.com/office/drawing/2014/main" id="{50799448-7EDE-6D57-5035-1C7AB80A3CE9}"/>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5189" name="Text Box 133">
            <a:extLst>
              <a:ext uri="{FF2B5EF4-FFF2-40B4-BE49-F238E27FC236}">
                <a16:creationId xmlns:a16="http://schemas.microsoft.com/office/drawing/2014/main" id="{335F7AE8-71FB-17D4-FF6A-2B249DB852E7}"/>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5190" name="Text Box 134">
            <a:extLst>
              <a:ext uri="{FF2B5EF4-FFF2-40B4-BE49-F238E27FC236}">
                <a16:creationId xmlns:a16="http://schemas.microsoft.com/office/drawing/2014/main" id="{00F25D26-2EDB-EE9C-F356-A2174DC5B963}"/>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5191" name="Text Box 135">
            <a:extLst>
              <a:ext uri="{FF2B5EF4-FFF2-40B4-BE49-F238E27FC236}">
                <a16:creationId xmlns:a16="http://schemas.microsoft.com/office/drawing/2014/main" id="{95B51F0E-1D03-BBDA-1E19-AA1A866E4438}"/>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5192" name="Text Box 136">
            <a:extLst>
              <a:ext uri="{FF2B5EF4-FFF2-40B4-BE49-F238E27FC236}">
                <a16:creationId xmlns:a16="http://schemas.microsoft.com/office/drawing/2014/main" id="{8473EAAD-B1B0-C648-A566-6AA650424D05}"/>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5193" name="Text Box 137">
            <a:extLst>
              <a:ext uri="{FF2B5EF4-FFF2-40B4-BE49-F238E27FC236}">
                <a16:creationId xmlns:a16="http://schemas.microsoft.com/office/drawing/2014/main" id="{4F81A506-48A5-0499-BE50-726503F98CAA}"/>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5194" name="Text Box 138">
            <a:extLst>
              <a:ext uri="{FF2B5EF4-FFF2-40B4-BE49-F238E27FC236}">
                <a16:creationId xmlns:a16="http://schemas.microsoft.com/office/drawing/2014/main" id="{0F1C58FE-18F3-7AA1-50B8-B3E6C9C489A1}"/>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5195" name="Text Box 139">
            <a:extLst>
              <a:ext uri="{FF2B5EF4-FFF2-40B4-BE49-F238E27FC236}">
                <a16:creationId xmlns:a16="http://schemas.microsoft.com/office/drawing/2014/main" id="{BA55F98C-46AC-BFB7-E95B-005278E6A2F6}"/>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5196" name="Text Box 140">
            <a:extLst>
              <a:ext uri="{FF2B5EF4-FFF2-40B4-BE49-F238E27FC236}">
                <a16:creationId xmlns:a16="http://schemas.microsoft.com/office/drawing/2014/main" id="{248847C2-7282-367C-E084-61FCE587C6D5}"/>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5197" name="Text Box 141">
            <a:extLst>
              <a:ext uri="{FF2B5EF4-FFF2-40B4-BE49-F238E27FC236}">
                <a16:creationId xmlns:a16="http://schemas.microsoft.com/office/drawing/2014/main" id="{5B0B3F9D-0B86-2A5C-1447-C47F0975FD10}"/>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5198" name="Text Box 142">
            <a:extLst>
              <a:ext uri="{FF2B5EF4-FFF2-40B4-BE49-F238E27FC236}">
                <a16:creationId xmlns:a16="http://schemas.microsoft.com/office/drawing/2014/main" id="{8CE67BC1-B71A-2871-E56B-049AB8AEA73C}"/>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5199" name="Text Box 143">
            <a:extLst>
              <a:ext uri="{FF2B5EF4-FFF2-40B4-BE49-F238E27FC236}">
                <a16:creationId xmlns:a16="http://schemas.microsoft.com/office/drawing/2014/main" id="{7B6F6477-EF26-035B-1640-BF8DDE219B9A}"/>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5200" name="Text Box 144">
            <a:extLst>
              <a:ext uri="{FF2B5EF4-FFF2-40B4-BE49-F238E27FC236}">
                <a16:creationId xmlns:a16="http://schemas.microsoft.com/office/drawing/2014/main" id="{98585A23-BC39-4463-5871-E07522F4E88A}"/>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5201" name="Text Box 145">
            <a:extLst>
              <a:ext uri="{FF2B5EF4-FFF2-40B4-BE49-F238E27FC236}">
                <a16:creationId xmlns:a16="http://schemas.microsoft.com/office/drawing/2014/main" id="{B7E53C0E-7289-3907-2C2C-81D99B988CE8}"/>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5202" name="Text Box 146">
            <a:extLst>
              <a:ext uri="{FF2B5EF4-FFF2-40B4-BE49-F238E27FC236}">
                <a16:creationId xmlns:a16="http://schemas.microsoft.com/office/drawing/2014/main" id="{42679C91-B0EA-0D7B-5803-40E7BEAD43D6}"/>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5203" name="Text Box 147">
            <a:extLst>
              <a:ext uri="{FF2B5EF4-FFF2-40B4-BE49-F238E27FC236}">
                <a16:creationId xmlns:a16="http://schemas.microsoft.com/office/drawing/2014/main" id="{D99FBE6D-BDB4-AB6B-1DEE-910F9322E880}"/>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5204" name="Text Box 148">
            <a:extLst>
              <a:ext uri="{FF2B5EF4-FFF2-40B4-BE49-F238E27FC236}">
                <a16:creationId xmlns:a16="http://schemas.microsoft.com/office/drawing/2014/main" id="{8AEFCAAF-5260-3280-427F-F19582A4DB45}"/>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5205" name="Text Box 149">
            <a:extLst>
              <a:ext uri="{FF2B5EF4-FFF2-40B4-BE49-F238E27FC236}">
                <a16:creationId xmlns:a16="http://schemas.microsoft.com/office/drawing/2014/main" id="{54467A09-3391-05CA-41ED-ED18A50D1AF3}"/>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5206" name="Text Box 150">
            <a:extLst>
              <a:ext uri="{FF2B5EF4-FFF2-40B4-BE49-F238E27FC236}">
                <a16:creationId xmlns:a16="http://schemas.microsoft.com/office/drawing/2014/main" id="{3B9C83F3-90C9-9187-FBFE-62A846513AC0}"/>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5207" name="Text Box 151">
            <a:extLst>
              <a:ext uri="{FF2B5EF4-FFF2-40B4-BE49-F238E27FC236}">
                <a16:creationId xmlns:a16="http://schemas.microsoft.com/office/drawing/2014/main" id="{236699A3-F0D3-F6A8-4751-A97869A945A8}"/>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5208" name="Text Box 152">
            <a:extLst>
              <a:ext uri="{FF2B5EF4-FFF2-40B4-BE49-F238E27FC236}">
                <a16:creationId xmlns:a16="http://schemas.microsoft.com/office/drawing/2014/main" id="{8D8D504F-5AD5-4D89-E6F6-A237A6B3E57C}"/>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5209" name="Text Box 153">
            <a:extLst>
              <a:ext uri="{FF2B5EF4-FFF2-40B4-BE49-F238E27FC236}">
                <a16:creationId xmlns:a16="http://schemas.microsoft.com/office/drawing/2014/main" id="{D15E5DD1-191D-F979-C0F9-C1B2A9CD6CA6}"/>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5210" name="Text Box 154">
            <a:extLst>
              <a:ext uri="{FF2B5EF4-FFF2-40B4-BE49-F238E27FC236}">
                <a16:creationId xmlns:a16="http://schemas.microsoft.com/office/drawing/2014/main" id="{18546B95-3E94-64B4-32C2-48D1B58B1028}"/>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5211" name="Text Box 155">
            <a:extLst>
              <a:ext uri="{FF2B5EF4-FFF2-40B4-BE49-F238E27FC236}">
                <a16:creationId xmlns:a16="http://schemas.microsoft.com/office/drawing/2014/main" id="{717BBCE9-AEF1-9E47-1489-1C8E359A467B}"/>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5212" name="Text Box 156">
            <a:extLst>
              <a:ext uri="{FF2B5EF4-FFF2-40B4-BE49-F238E27FC236}">
                <a16:creationId xmlns:a16="http://schemas.microsoft.com/office/drawing/2014/main" id="{B3FC3827-04AA-C773-0E4E-E47D9B5C774D}"/>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5213" name="Text Box 157">
            <a:extLst>
              <a:ext uri="{FF2B5EF4-FFF2-40B4-BE49-F238E27FC236}">
                <a16:creationId xmlns:a16="http://schemas.microsoft.com/office/drawing/2014/main" id="{42A0C91E-A305-DD68-98CF-3A22CAA7197F}"/>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45214" name="Text Box 158">
            <a:extLst>
              <a:ext uri="{FF2B5EF4-FFF2-40B4-BE49-F238E27FC236}">
                <a16:creationId xmlns:a16="http://schemas.microsoft.com/office/drawing/2014/main" id="{8E1891C3-F361-1638-7AAD-DF52FA48F83A}"/>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45215" name="Text Box 159">
            <a:extLst>
              <a:ext uri="{FF2B5EF4-FFF2-40B4-BE49-F238E27FC236}">
                <a16:creationId xmlns:a16="http://schemas.microsoft.com/office/drawing/2014/main" id="{14BE6127-8BCE-C653-3C39-5ACEBB18210A}"/>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0B10BCF8-2B49-60BB-541A-0211B7845A91}"/>
              </a:ext>
            </a:extLst>
          </p:cNvPr>
          <p:cNvSpPr>
            <a:spLocks noGrp="1"/>
          </p:cNvSpPr>
          <p:nvPr>
            <p:ph type="sldNum" sz="quarter" idx="12"/>
          </p:nvPr>
        </p:nvSpPr>
        <p:spPr/>
        <p:txBody>
          <a:bodyPr/>
          <a:lstStyle/>
          <a:p>
            <a:fld id="{38A5D10B-4D41-4D5F-BDAA-4128BEDC676C}" type="slidenum">
              <a:rPr lang="en-US" altLang="en-US" smtClean="0"/>
              <a:pPr/>
              <a:t>65</a:t>
            </a:fld>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3A5E50D-105D-A130-8CBD-6FC7E5466F1F}"/>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46083" name="Rectangle 3">
            <a:extLst>
              <a:ext uri="{FF2B5EF4-FFF2-40B4-BE49-F238E27FC236}">
                <a16:creationId xmlns:a16="http://schemas.microsoft.com/office/drawing/2014/main" id="{66CB6F80-2FCE-7700-50EB-2CF9333A5F19}"/>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4" name="Rectangle 4">
            <a:extLst>
              <a:ext uri="{FF2B5EF4-FFF2-40B4-BE49-F238E27FC236}">
                <a16:creationId xmlns:a16="http://schemas.microsoft.com/office/drawing/2014/main" id="{8C691A4E-49D2-82D7-71A8-A43605365426}"/>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5" name="Rectangle 5">
            <a:extLst>
              <a:ext uri="{FF2B5EF4-FFF2-40B4-BE49-F238E27FC236}">
                <a16:creationId xmlns:a16="http://schemas.microsoft.com/office/drawing/2014/main" id="{3EF3BDE4-126F-5513-8E5E-F157F88CD243}"/>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6" name="Rectangle 6">
            <a:extLst>
              <a:ext uri="{FF2B5EF4-FFF2-40B4-BE49-F238E27FC236}">
                <a16:creationId xmlns:a16="http://schemas.microsoft.com/office/drawing/2014/main" id="{D999E57F-69FF-0033-DB49-9EB2216B81AC}"/>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7" name="Rectangle 7">
            <a:extLst>
              <a:ext uri="{FF2B5EF4-FFF2-40B4-BE49-F238E27FC236}">
                <a16:creationId xmlns:a16="http://schemas.microsoft.com/office/drawing/2014/main" id="{FCCE1165-E0E0-E266-881E-45192F4ABC4F}"/>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8" name="Rectangle 8">
            <a:extLst>
              <a:ext uri="{FF2B5EF4-FFF2-40B4-BE49-F238E27FC236}">
                <a16:creationId xmlns:a16="http://schemas.microsoft.com/office/drawing/2014/main" id="{5E4CBE4A-D79F-DCCE-F778-C62FD87F90FF}"/>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9" name="Rectangle 9">
            <a:extLst>
              <a:ext uri="{FF2B5EF4-FFF2-40B4-BE49-F238E27FC236}">
                <a16:creationId xmlns:a16="http://schemas.microsoft.com/office/drawing/2014/main" id="{B899AC47-5A3A-D028-DE12-28198AC3B2A0}"/>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0" name="Rectangle 10">
            <a:extLst>
              <a:ext uri="{FF2B5EF4-FFF2-40B4-BE49-F238E27FC236}">
                <a16:creationId xmlns:a16="http://schemas.microsoft.com/office/drawing/2014/main" id="{7D77479D-0617-FDB7-CAEB-CA2BE685EE22}"/>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1" name="Rectangle 11">
            <a:extLst>
              <a:ext uri="{FF2B5EF4-FFF2-40B4-BE49-F238E27FC236}">
                <a16:creationId xmlns:a16="http://schemas.microsoft.com/office/drawing/2014/main" id="{33F4298A-C6F8-86A0-AB7A-27C8C329B039}"/>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2" name="Rectangle 12">
            <a:extLst>
              <a:ext uri="{FF2B5EF4-FFF2-40B4-BE49-F238E27FC236}">
                <a16:creationId xmlns:a16="http://schemas.microsoft.com/office/drawing/2014/main" id="{D15315B4-1B8F-D57E-CF95-8F0EA2753EA6}"/>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3" name="Rectangle 13">
            <a:extLst>
              <a:ext uri="{FF2B5EF4-FFF2-40B4-BE49-F238E27FC236}">
                <a16:creationId xmlns:a16="http://schemas.microsoft.com/office/drawing/2014/main" id="{09184FD0-71F4-F6E7-1ABD-FD6816564985}"/>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4" name="Rectangle 14">
            <a:extLst>
              <a:ext uri="{FF2B5EF4-FFF2-40B4-BE49-F238E27FC236}">
                <a16:creationId xmlns:a16="http://schemas.microsoft.com/office/drawing/2014/main" id="{4E4C9EBB-95F2-2A0C-228E-B0CB790A8538}"/>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5" name="Rectangle 15">
            <a:extLst>
              <a:ext uri="{FF2B5EF4-FFF2-40B4-BE49-F238E27FC236}">
                <a16:creationId xmlns:a16="http://schemas.microsoft.com/office/drawing/2014/main" id="{81551252-DFB5-D771-A4CB-BE87CE288F79}"/>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6" name="Rectangle 16">
            <a:extLst>
              <a:ext uri="{FF2B5EF4-FFF2-40B4-BE49-F238E27FC236}">
                <a16:creationId xmlns:a16="http://schemas.microsoft.com/office/drawing/2014/main" id="{E79858DB-6659-0656-C09A-9F63F0C47CBE}"/>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7" name="Rectangle 17">
            <a:extLst>
              <a:ext uri="{FF2B5EF4-FFF2-40B4-BE49-F238E27FC236}">
                <a16:creationId xmlns:a16="http://schemas.microsoft.com/office/drawing/2014/main" id="{F752A9C4-ABB7-445A-A695-164872EF8C9A}"/>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8" name="Rectangle 18">
            <a:extLst>
              <a:ext uri="{FF2B5EF4-FFF2-40B4-BE49-F238E27FC236}">
                <a16:creationId xmlns:a16="http://schemas.microsoft.com/office/drawing/2014/main" id="{09E384F9-3BAB-6789-9504-EA93A413249B}"/>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99" name="Rectangle 19">
            <a:extLst>
              <a:ext uri="{FF2B5EF4-FFF2-40B4-BE49-F238E27FC236}">
                <a16:creationId xmlns:a16="http://schemas.microsoft.com/office/drawing/2014/main" id="{D6EF0CE7-0BA9-07E0-D34E-4C5B688F2195}"/>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0" name="Rectangle 20">
            <a:extLst>
              <a:ext uri="{FF2B5EF4-FFF2-40B4-BE49-F238E27FC236}">
                <a16:creationId xmlns:a16="http://schemas.microsoft.com/office/drawing/2014/main" id="{E1AE2192-F6D4-39E9-5D2B-605637DF1D16}"/>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1" name="Rectangle 21">
            <a:extLst>
              <a:ext uri="{FF2B5EF4-FFF2-40B4-BE49-F238E27FC236}">
                <a16:creationId xmlns:a16="http://schemas.microsoft.com/office/drawing/2014/main" id="{5BDFC154-E285-3EAA-0781-ED3148F02C01}"/>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2" name="Rectangle 22">
            <a:extLst>
              <a:ext uri="{FF2B5EF4-FFF2-40B4-BE49-F238E27FC236}">
                <a16:creationId xmlns:a16="http://schemas.microsoft.com/office/drawing/2014/main" id="{831B3F50-D71B-300D-9B62-E8463F0F6A70}"/>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3" name="Rectangle 23">
            <a:extLst>
              <a:ext uri="{FF2B5EF4-FFF2-40B4-BE49-F238E27FC236}">
                <a16:creationId xmlns:a16="http://schemas.microsoft.com/office/drawing/2014/main" id="{AEADE598-DAE0-47C8-E698-F41DC06A7843}"/>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4" name="Rectangle 24">
            <a:extLst>
              <a:ext uri="{FF2B5EF4-FFF2-40B4-BE49-F238E27FC236}">
                <a16:creationId xmlns:a16="http://schemas.microsoft.com/office/drawing/2014/main" id="{D89D2098-8804-459D-3EE8-44D06B2CACFA}"/>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5" name="Rectangle 25">
            <a:extLst>
              <a:ext uri="{FF2B5EF4-FFF2-40B4-BE49-F238E27FC236}">
                <a16:creationId xmlns:a16="http://schemas.microsoft.com/office/drawing/2014/main" id="{B0C9C09D-D12C-2B20-0A92-A96210E52EA2}"/>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6" name="Rectangle 26">
            <a:extLst>
              <a:ext uri="{FF2B5EF4-FFF2-40B4-BE49-F238E27FC236}">
                <a16:creationId xmlns:a16="http://schemas.microsoft.com/office/drawing/2014/main" id="{CB729C76-0F5C-D7DB-E507-456C476B1015}"/>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7" name="Rectangle 27">
            <a:extLst>
              <a:ext uri="{FF2B5EF4-FFF2-40B4-BE49-F238E27FC236}">
                <a16:creationId xmlns:a16="http://schemas.microsoft.com/office/drawing/2014/main" id="{A8B24DD3-E73F-803E-3ACE-443579D1AD89}"/>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8" name="Rectangle 28">
            <a:extLst>
              <a:ext uri="{FF2B5EF4-FFF2-40B4-BE49-F238E27FC236}">
                <a16:creationId xmlns:a16="http://schemas.microsoft.com/office/drawing/2014/main" id="{01CA4D92-A0F8-0A69-2090-FF45F26CCE78}"/>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09" name="Rectangle 29">
            <a:extLst>
              <a:ext uri="{FF2B5EF4-FFF2-40B4-BE49-F238E27FC236}">
                <a16:creationId xmlns:a16="http://schemas.microsoft.com/office/drawing/2014/main" id="{BBECF2F6-037E-0C26-23D9-25653F378BCE}"/>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0" name="Rectangle 30">
            <a:extLst>
              <a:ext uri="{FF2B5EF4-FFF2-40B4-BE49-F238E27FC236}">
                <a16:creationId xmlns:a16="http://schemas.microsoft.com/office/drawing/2014/main" id="{CB81D4CF-2111-94E3-5C5D-7EBC233D919E}"/>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1" name="Rectangle 31">
            <a:extLst>
              <a:ext uri="{FF2B5EF4-FFF2-40B4-BE49-F238E27FC236}">
                <a16:creationId xmlns:a16="http://schemas.microsoft.com/office/drawing/2014/main" id="{78C844E6-3AEE-B1E1-8291-3F28EC9CDB86}"/>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2" name="Rectangle 32">
            <a:extLst>
              <a:ext uri="{FF2B5EF4-FFF2-40B4-BE49-F238E27FC236}">
                <a16:creationId xmlns:a16="http://schemas.microsoft.com/office/drawing/2014/main" id="{92E65B95-E49A-AD79-4368-0B1D5C7F2573}"/>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3" name="Rectangle 33">
            <a:extLst>
              <a:ext uri="{FF2B5EF4-FFF2-40B4-BE49-F238E27FC236}">
                <a16:creationId xmlns:a16="http://schemas.microsoft.com/office/drawing/2014/main" id="{8D27D7D5-76F6-8271-B179-732D47892C93}"/>
              </a:ext>
            </a:extLst>
          </p:cNvPr>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4" name="Rectangle 34">
            <a:extLst>
              <a:ext uri="{FF2B5EF4-FFF2-40B4-BE49-F238E27FC236}">
                <a16:creationId xmlns:a16="http://schemas.microsoft.com/office/drawing/2014/main" id="{26BC63A2-1FC8-8C62-A30C-231E2F4BB73E}"/>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5" name="Rectangle 35">
            <a:extLst>
              <a:ext uri="{FF2B5EF4-FFF2-40B4-BE49-F238E27FC236}">
                <a16:creationId xmlns:a16="http://schemas.microsoft.com/office/drawing/2014/main" id="{8976378A-DFAD-1B64-5A7D-7BF47D376691}"/>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6" name="Rectangle 36">
            <a:extLst>
              <a:ext uri="{FF2B5EF4-FFF2-40B4-BE49-F238E27FC236}">
                <a16:creationId xmlns:a16="http://schemas.microsoft.com/office/drawing/2014/main" id="{432C560C-7876-D107-3211-E2A6C9EB3F5A}"/>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7" name="Rectangle 37">
            <a:extLst>
              <a:ext uri="{FF2B5EF4-FFF2-40B4-BE49-F238E27FC236}">
                <a16:creationId xmlns:a16="http://schemas.microsoft.com/office/drawing/2014/main" id="{08D8680A-10BC-F42B-F25A-61C74597ED25}"/>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8" name="Rectangle 38">
            <a:extLst>
              <a:ext uri="{FF2B5EF4-FFF2-40B4-BE49-F238E27FC236}">
                <a16:creationId xmlns:a16="http://schemas.microsoft.com/office/drawing/2014/main" id="{4A8FE4AA-F7CD-4076-0352-43EA1C6B0926}"/>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19" name="Rectangle 39">
            <a:extLst>
              <a:ext uri="{FF2B5EF4-FFF2-40B4-BE49-F238E27FC236}">
                <a16:creationId xmlns:a16="http://schemas.microsoft.com/office/drawing/2014/main" id="{A3401342-779F-B96A-B6B9-28A0D5703E79}"/>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0" name="Rectangle 40">
            <a:extLst>
              <a:ext uri="{FF2B5EF4-FFF2-40B4-BE49-F238E27FC236}">
                <a16:creationId xmlns:a16="http://schemas.microsoft.com/office/drawing/2014/main" id="{0AB17C47-83BC-D9C4-8160-938AEBB412DA}"/>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1" name="Rectangle 41">
            <a:extLst>
              <a:ext uri="{FF2B5EF4-FFF2-40B4-BE49-F238E27FC236}">
                <a16:creationId xmlns:a16="http://schemas.microsoft.com/office/drawing/2014/main" id="{AD8CE8B5-A0E4-1201-1EEE-FE7F6336F8D9}"/>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2" name="Rectangle 42">
            <a:extLst>
              <a:ext uri="{FF2B5EF4-FFF2-40B4-BE49-F238E27FC236}">
                <a16:creationId xmlns:a16="http://schemas.microsoft.com/office/drawing/2014/main" id="{9DC7D290-44F1-A0C0-2E38-6E7958BE706A}"/>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3" name="Rectangle 43">
            <a:extLst>
              <a:ext uri="{FF2B5EF4-FFF2-40B4-BE49-F238E27FC236}">
                <a16:creationId xmlns:a16="http://schemas.microsoft.com/office/drawing/2014/main" id="{CF60E1BF-1416-1A21-35E8-5BF1176A5620}"/>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4" name="Rectangle 44">
            <a:extLst>
              <a:ext uri="{FF2B5EF4-FFF2-40B4-BE49-F238E27FC236}">
                <a16:creationId xmlns:a16="http://schemas.microsoft.com/office/drawing/2014/main" id="{D552ADEE-E4B0-0AD9-7F40-31E927A93B09}"/>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5" name="Rectangle 45">
            <a:extLst>
              <a:ext uri="{FF2B5EF4-FFF2-40B4-BE49-F238E27FC236}">
                <a16:creationId xmlns:a16="http://schemas.microsoft.com/office/drawing/2014/main" id="{2B5DDFB0-91D6-2FA8-75B9-A41831AB61AB}"/>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6" name="Rectangle 46">
            <a:extLst>
              <a:ext uri="{FF2B5EF4-FFF2-40B4-BE49-F238E27FC236}">
                <a16:creationId xmlns:a16="http://schemas.microsoft.com/office/drawing/2014/main" id="{52402C20-91ED-74B4-78B8-B1A34F351E11}"/>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7" name="Rectangle 47">
            <a:extLst>
              <a:ext uri="{FF2B5EF4-FFF2-40B4-BE49-F238E27FC236}">
                <a16:creationId xmlns:a16="http://schemas.microsoft.com/office/drawing/2014/main" id="{4A7FD0D2-27AC-B46E-D615-8A7BDFE77D60}"/>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8" name="Rectangle 48">
            <a:extLst>
              <a:ext uri="{FF2B5EF4-FFF2-40B4-BE49-F238E27FC236}">
                <a16:creationId xmlns:a16="http://schemas.microsoft.com/office/drawing/2014/main" id="{BCEA3004-642B-6A5C-82E7-069368E13926}"/>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29" name="Rectangle 49">
            <a:extLst>
              <a:ext uri="{FF2B5EF4-FFF2-40B4-BE49-F238E27FC236}">
                <a16:creationId xmlns:a16="http://schemas.microsoft.com/office/drawing/2014/main" id="{A4D1EE43-8129-4DDE-7A37-DA7AE566369F}"/>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30" name="Rectangle 50">
            <a:extLst>
              <a:ext uri="{FF2B5EF4-FFF2-40B4-BE49-F238E27FC236}">
                <a16:creationId xmlns:a16="http://schemas.microsoft.com/office/drawing/2014/main" id="{C663E8BE-E851-65BB-5ED1-C96E1876ED06}"/>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31" name="Rectangle 51">
            <a:extLst>
              <a:ext uri="{FF2B5EF4-FFF2-40B4-BE49-F238E27FC236}">
                <a16:creationId xmlns:a16="http://schemas.microsoft.com/office/drawing/2014/main" id="{CE4E611A-4DAE-8BCA-84EA-80D1F058578C}"/>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32" name="Rectangle 52">
            <a:extLst>
              <a:ext uri="{FF2B5EF4-FFF2-40B4-BE49-F238E27FC236}">
                <a16:creationId xmlns:a16="http://schemas.microsoft.com/office/drawing/2014/main" id="{69F5F9B4-7B4B-F3D5-18C8-212DB59F280D}"/>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33" name="Rectangle 53">
            <a:extLst>
              <a:ext uri="{FF2B5EF4-FFF2-40B4-BE49-F238E27FC236}">
                <a16:creationId xmlns:a16="http://schemas.microsoft.com/office/drawing/2014/main" id="{8F66A3B7-67B9-26B7-BEE7-77E34E68E2D9}"/>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34" name="Rectangle 54">
            <a:extLst>
              <a:ext uri="{FF2B5EF4-FFF2-40B4-BE49-F238E27FC236}">
                <a16:creationId xmlns:a16="http://schemas.microsoft.com/office/drawing/2014/main" id="{703583C0-9C8D-C323-167D-18EB821B4501}"/>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35" name="Rectangle 55">
            <a:extLst>
              <a:ext uri="{FF2B5EF4-FFF2-40B4-BE49-F238E27FC236}">
                <a16:creationId xmlns:a16="http://schemas.microsoft.com/office/drawing/2014/main" id="{02E3F047-814C-F6E9-4033-D28FAA021568}"/>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36" name="Rectangle 56">
            <a:extLst>
              <a:ext uri="{FF2B5EF4-FFF2-40B4-BE49-F238E27FC236}">
                <a16:creationId xmlns:a16="http://schemas.microsoft.com/office/drawing/2014/main" id="{21F4E7C4-349D-15A1-92E8-0F5A1422F322}"/>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37" name="Rectangle 57">
            <a:extLst>
              <a:ext uri="{FF2B5EF4-FFF2-40B4-BE49-F238E27FC236}">
                <a16:creationId xmlns:a16="http://schemas.microsoft.com/office/drawing/2014/main" id="{21E0A455-6BA1-8F87-4438-F64B061980C8}"/>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38" name="Line 58">
            <a:extLst>
              <a:ext uri="{FF2B5EF4-FFF2-40B4-BE49-F238E27FC236}">
                <a16:creationId xmlns:a16="http://schemas.microsoft.com/office/drawing/2014/main" id="{5BF52C75-B562-A7C2-E7BB-9527677D233A}"/>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39" name="Line 59">
            <a:extLst>
              <a:ext uri="{FF2B5EF4-FFF2-40B4-BE49-F238E27FC236}">
                <a16:creationId xmlns:a16="http://schemas.microsoft.com/office/drawing/2014/main" id="{F3BF38A1-9DAB-CB4E-8C48-1F80FB3F178E}"/>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0" name="Line 60">
            <a:extLst>
              <a:ext uri="{FF2B5EF4-FFF2-40B4-BE49-F238E27FC236}">
                <a16:creationId xmlns:a16="http://schemas.microsoft.com/office/drawing/2014/main" id="{357A42F7-06C9-58C2-C20B-5D2B36538934}"/>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1" name="Line 61">
            <a:extLst>
              <a:ext uri="{FF2B5EF4-FFF2-40B4-BE49-F238E27FC236}">
                <a16:creationId xmlns:a16="http://schemas.microsoft.com/office/drawing/2014/main" id="{A5204D05-8888-9CEA-9343-1EC8C722C3B5}"/>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2" name="Line 62">
            <a:extLst>
              <a:ext uri="{FF2B5EF4-FFF2-40B4-BE49-F238E27FC236}">
                <a16:creationId xmlns:a16="http://schemas.microsoft.com/office/drawing/2014/main" id="{73160D1E-EB11-7AE0-48D4-7B68F76B4C07}"/>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3" name="Line 63">
            <a:extLst>
              <a:ext uri="{FF2B5EF4-FFF2-40B4-BE49-F238E27FC236}">
                <a16:creationId xmlns:a16="http://schemas.microsoft.com/office/drawing/2014/main" id="{5FD52A67-C530-7A1A-BA6C-26C4AF03AA9F}"/>
              </a:ext>
            </a:extLst>
          </p:cNvPr>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4" name="Line 64">
            <a:extLst>
              <a:ext uri="{FF2B5EF4-FFF2-40B4-BE49-F238E27FC236}">
                <a16:creationId xmlns:a16="http://schemas.microsoft.com/office/drawing/2014/main" id="{6C85EF7D-7FA0-2414-EFB1-8F5DEF31CC1E}"/>
              </a:ext>
            </a:extLst>
          </p:cNvPr>
          <p:cNvSpPr>
            <a:spLocks noChangeShapeType="1"/>
          </p:cNvSpPr>
          <p:nvPr/>
        </p:nvSpPr>
        <p:spPr bwMode="auto">
          <a:xfrm>
            <a:off x="76200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5" name="Line 65">
            <a:extLst>
              <a:ext uri="{FF2B5EF4-FFF2-40B4-BE49-F238E27FC236}">
                <a16:creationId xmlns:a16="http://schemas.microsoft.com/office/drawing/2014/main" id="{04B1E9AC-C261-B341-D4EF-657912967AA1}"/>
              </a:ext>
            </a:extLst>
          </p:cNvPr>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6" name="Line 66">
            <a:extLst>
              <a:ext uri="{FF2B5EF4-FFF2-40B4-BE49-F238E27FC236}">
                <a16:creationId xmlns:a16="http://schemas.microsoft.com/office/drawing/2014/main" id="{198A9CF5-BF0A-82A3-BD1E-316872466E40}"/>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7" name="Line 67">
            <a:extLst>
              <a:ext uri="{FF2B5EF4-FFF2-40B4-BE49-F238E27FC236}">
                <a16:creationId xmlns:a16="http://schemas.microsoft.com/office/drawing/2014/main" id="{EAB9243E-57DB-3115-D560-84A0286902DD}"/>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8" name="Line 68">
            <a:extLst>
              <a:ext uri="{FF2B5EF4-FFF2-40B4-BE49-F238E27FC236}">
                <a16:creationId xmlns:a16="http://schemas.microsoft.com/office/drawing/2014/main" id="{082CBE23-7A53-4A0B-091C-954B00AB34B5}"/>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9" name="Line 69">
            <a:extLst>
              <a:ext uri="{FF2B5EF4-FFF2-40B4-BE49-F238E27FC236}">
                <a16:creationId xmlns:a16="http://schemas.microsoft.com/office/drawing/2014/main" id="{CEDFE911-EFAB-25DF-35EA-16FEE694DAA6}"/>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0" name="Line 70">
            <a:extLst>
              <a:ext uri="{FF2B5EF4-FFF2-40B4-BE49-F238E27FC236}">
                <a16:creationId xmlns:a16="http://schemas.microsoft.com/office/drawing/2014/main" id="{99B36997-290D-DD5C-6383-7F9C6BD5A733}"/>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1" name="Line 71">
            <a:extLst>
              <a:ext uri="{FF2B5EF4-FFF2-40B4-BE49-F238E27FC236}">
                <a16:creationId xmlns:a16="http://schemas.microsoft.com/office/drawing/2014/main" id="{E38D343B-AD74-F083-AEB0-9F57C610DEF5}"/>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2" name="Line 72">
            <a:extLst>
              <a:ext uri="{FF2B5EF4-FFF2-40B4-BE49-F238E27FC236}">
                <a16:creationId xmlns:a16="http://schemas.microsoft.com/office/drawing/2014/main" id="{8D3F41B4-E716-810D-3C5F-25F1837B70BB}"/>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3" name="Line 73">
            <a:extLst>
              <a:ext uri="{FF2B5EF4-FFF2-40B4-BE49-F238E27FC236}">
                <a16:creationId xmlns:a16="http://schemas.microsoft.com/office/drawing/2014/main" id="{73B3C24A-2A43-3AEB-D258-C5EBCF9C3A4D}"/>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4" name="Line 74">
            <a:extLst>
              <a:ext uri="{FF2B5EF4-FFF2-40B4-BE49-F238E27FC236}">
                <a16:creationId xmlns:a16="http://schemas.microsoft.com/office/drawing/2014/main" id="{15B2435E-0C1D-4FCA-7864-00F9CB0191C9}"/>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5" name="Line 75">
            <a:extLst>
              <a:ext uri="{FF2B5EF4-FFF2-40B4-BE49-F238E27FC236}">
                <a16:creationId xmlns:a16="http://schemas.microsoft.com/office/drawing/2014/main" id="{3A6698F5-0299-FC46-FFC8-9BCAA8253F6B}"/>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6" name="Line 76">
            <a:extLst>
              <a:ext uri="{FF2B5EF4-FFF2-40B4-BE49-F238E27FC236}">
                <a16:creationId xmlns:a16="http://schemas.microsoft.com/office/drawing/2014/main" id="{D0BB188E-FB89-FA88-3CC0-6906E0ED328E}"/>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7" name="Line 77">
            <a:extLst>
              <a:ext uri="{FF2B5EF4-FFF2-40B4-BE49-F238E27FC236}">
                <a16:creationId xmlns:a16="http://schemas.microsoft.com/office/drawing/2014/main" id="{51DD76AB-3904-9C28-74B5-450E537751A3}"/>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8" name="Line 78">
            <a:extLst>
              <a:ext uri="{FF2B5EF4-FFF2-40B4-BE49-F238E27FC236}">
                <a16:creationId xmlns:a16="http://schemas.microsoft.com/office/drawing/2014/main" id="{A3966384-1A51-6845-D804-F93D80A54067}"/>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59" name="Line 79">
            <a:extLst>
              <a:ext uri="{FF2B5EF4-FFF2-40B4-BE49-F238E27FC236}">
                <a16:creationId xmlns:a16="http://schemas.microsoft.com/office/drawing/2014/main" id="{B79DF22B-0E39-0EEA-C301-FC8525FF9288}"/>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0" name="Line 80">
            <a:extLst>
              <a:ext uri="{FF2B5EF4-FFF2-40B4-BE49-F238E27FC236}">
                <a16:creationId xmlns:a16="http://schemas.microsoft.com/office/drawing/2014/main" id="{F133E2FD-CCE7-CD1B-7A75-4759CF64DAE1}"/>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1" name="Line 81">
            <a:extLst>
              <a:ext uri="{FF2B5EF4-FFF2-40B4-BE49-F238E27FC236}">
                <a16:creationId xmlns:a16="http://schemas.microsoft.com/office/drawing/2014/main" id="{CDAC941D-7400-68B3-DA10-FD05535141B5}"/>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2" name="Line 82">
            <a:extLst>
              <a:ext uri="{FF2B5EF4-FFF2-40B4-BE49-F238E27FC236}">
                <a16:creationId xmlns:a16="http://schemas.microsoft.com/office/drawing/2014/main" id="{DE9BA468-DFB1-D985-41CF-4053FF748DB6}"/>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3" name="Line 83">
            <a:extLst>
              <a:ext uri="{FF2B5EF4-FFF2-40B4-BE49-F238E27FC236}">
                <a16:creationId xmlns:a16="http://schemas.microsoft.com/office/drawing/2014/main" id="{266D757E-DF76-8857-9DF4-B13E6056885F}"/>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4" name="Line 84">
            <a:extLst>
              <a:ext uri="{FF2B5EF4-FFF2-40B4-BE49-F238E27FC236}">
                <a16:creationId xmlns:a16="http://schemas.microsoft.com/office/drawing/2014/main" id="{6E78FC1D-2306-0A28-7ED8-1BF37AEA3462}"/>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5" name="Line 85">
            <a:extLst>
              <a:ext uri="{FF2B5EF4-FFF2-40B4-BE49-F238E27FC236}">
                <a16:creationId xmlns:a16="http://schemas.microsoft.com/office/drawing/2014/main" id="{F62AD0F0-1A8A-97DA-D100-42AACCB8E753}"/>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6" name="Line 86">
            <a:extLst>
              <a:ext uri="{FF2B5EF4-FFF2-40B4-BE49-F238E27FC236}">
                <a16:creationId xmlns:a16="http://schemas.microsoft.com/office/drawing/2014/main" id="{89CC676C-D82F-3645-C0B4-908B25B94813}"/>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7" name="Line 87">
            <a:extLst>
              <a:ext uri="{FF2B5EF4-FFF2-40B4-BE49-F238E27FC236}">
                <a16:creationId xmlns:a16="http://schemas.microsoft.com/office/drawing/2014/main" id="{A9BB863E-C848-CFA5-ADD0-CEE0AA7F798A}"/>
              </a:ext>
            </a:extLst>
          </p:cNvPr>
          <p:cNvSpPr>
            <a:spLocks noChangeShapeType="1"/>
          </p:cNvSpPr>
          <p:nvPr/>
        </p:nvSpPr>
        <p:spPr bwMode="auto">
          <a:xfrm>
            <a:off x="76200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8" name="Line 88">
            <a:extLst>
              <a:ext uri="{FF2B5EF4-FFF2-40B4-BE49-F238E27FC236}">
                <a16:creationId xmlns:a16="http://schemas.microsoft.com/office/drawing/2014/main" id="{F3AAE207-2B0B-AC19-1C76-807C5CAA8243}"/>
              </a:ext>
            </a:extLst>
          </p:cNvPr>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69" name="Line 89">
            <a:extLst>
              <a:ext uri="{FF2B5EF4-FFF2-40B4-BE49-F238E27FC236}">
                <a16:creationId xmlns:a16="http://schemas.microsoft.com/office/drawing/2014/main" id="{9F005722-BEB9-36DC-66FF-77D8C2EE8410}"/>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0" name="Line 90">
            <a:extLst>
              <a:ext uri="{FF2B5EF4-FFF2-40B4-BE49-F238E27FC236}">
                <a16:creationId xmlns:a16="http://schemas.microsoft.com/office/drawing/2014/main" id="{2768D597-903C-1C1E-3B35-5DC551FF41F4}"/>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1" name="Line 91">
            <a:extLst>
              <a:ext uri="{FF2B5EF4-FFF2-40B4-BE49-F238E27FC236}">
                <a16:creationId xmlns:a16="http://schemas.microsoft.com/office/drawing/2014/main" id="{51D6873A-F783-A0BD-8759-7FC8A82C8973}"/>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2" name="Line 92">
            <a:extLst>
              <a:ext uri="{FF2B5EF4-FFF2-40B4-BE49-F238E27FC236}">
                <a16:creationId xmlns:a16="http://schemas.microsoft.com/office/drawing/2014/main" id="{A2A651BC-05E9-6DD6-8FB0-A1E8FAF76FE8}"/>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3" name="Line 93">
            <a:extLst>
              <a:ext uri="{FF2B5EF4-FFF2-40B4-BE49-F238E27FC236}">
                <a16:creationId xmlns:a16="http://schemas.microsoft.com/office/drawing/2014/main" id="{EEA30E35-B3E6-F60B-E647-B7A0A316FE77}"/>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4" name="Line 94">
            <a:extLst>
              <a:ext uri="{FF2B5EF4-FFF2-40B4-BE49-F238E27FC236}">
                <a16:creationId xmlns:a16="http://schemas.microsoft.com/office/drawing/2014/main" id="{D0442F08-711E-04FF-B020-78AB78DB9A4D}"/>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5" name="Line 95">
            <a:extLst>
              <a:ext uri="{FF2B5EF4-FFF2-40B4-BE49-F238E27FC236}">
                <a16:creationId xmlns:a16="http://schemas.microsoft.com/office/drawing/2014/main" id="{C27BB079-AC23-38D5-F2DA-4DA89E9F95BE}"/>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6" name="Line 96">
            <a:extLst>
              <a:ext uri="{FF2B5EF4-FFF2-40B4-BE49-F238E27FC236}">
                <a16:creationId xmlns:a16="http://schemas.microsoft.com/office/drawing/2014/main" id="{23B4ECA9-57FF-9F31-D67E-C268068BBF43}"/>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7" name="Line 97">
            <a:extLst>
              <a:ext uri="{FF2B5EF4-FFF2-40B4-BE49-F238E27FC236}">
                <a16:creationId xmlns:a16="http://schemas.microsoft.com/office/drawing/2014/main" id="{8198AA01-4547-385D-BC4D-C7FE3F7FC5E6}"/>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8" name="Line 98">
            <a:extLst>
              <a:ext uri="{FF2B5EF4-FFF2-40B4-BE49-F238E27FC236}">
                <a16:creationId xmlns:a16="http://schemas.microsoft.com/office/drawing/2014/main" id="{0237B4EC-923D-4860-5680-59F03F7AC93A}"/>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79" name="Line 99">
            <a:extLst>
              <a:ext uri="{FF2B5EF4-FFF2-40B4-BE49-F238E27FC236}">
                <a16:creationId xmlns:a16="http://schemas.microsoft.com/office/drawing/2014/main" id="{0C1D168D-958F-8E8C-165B-86B08F4B2C49}"/>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80" name="Line 100">
            <a:extLst>
              <a:ext uri="{FF2B5EF4-FFF2-40B4-BE49-F238E27FC236}">
                <a16:creationId xmlns:a16="http://schemas.microsoft.com/office/drawing/2014/main" id="{7634DB3F-8B2D-ED9E-45CE-BC5CDFA2F1DE}"/>
              </a:ext>
            </a:extLst>
          </p:cNvPr>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81" name="Line 101">
            <a:extLst>
              <a:ext uri="{FF2B5EF4-FFF2-40B4-BE49-F238E27FC236}">
                <a16:creationId xmlns:a16="http://schemas.microsoft.com/office/drawing/2014/main" id="{050762CA-488D-2C62-5E3E-4FB3398B9E7B}"/>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82" name="Line 102">
            <a:extLst>
              <a:ext uri="{FF2B5EF4-FFF2-40B4-BE49-F238E27FC236}">
                <a16:creationId xmlns:a16="http://schemas.microsoft.com/office/drawing/2014/main" id="{C5BFC7C0-D240-63BA-2976-03CD12AE8A04}"/>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83" name="Line 103">
            <a:extLst>
              <a:ext uri="{FF2B5EF4-FFF2-40B4-BE49-F238E27FC236}">
                <a16:creationId xmlns:a16="http://schemas.microsoft.com/office/drawing/2014/main" id="{5F665F80-9F9E-A48C-C47E-831EDCC4274E}"/>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84" name="Rectangle 104">
            <a:extLst>
              <a:ext uri="{FF2B5EF4-FFF2-40B4-BE49-F238E27FC236}">
                <a16:creationId xmlns:a16="http://schemas.microsoft.com/office/drawing/2014/main" id="{518162DD-CB9E-D9FA-DF37-B1A7A7E17593}"/>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85" name="Rectangle 105">
            <a:extLst>
              <a:ext uri="{FF2B5EF4-FFF2-40B4-BE49-F238E27FC236}">
                <a16:creationId xmlns:a16="http://schemas.microsoft.com/office/drawing/2014/main" id="{EB9B5077-6657-877C-5A80-FE4885E79C04}"/>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86" name="Rectangle 106">
            <a:extLst>
              <a:ext uri="{FF2B5EF4-FFF2-40B4-BE49-F238E27FC236}">
                <a16:creationId xmlns:a16="http://schemas.microsoft.com/office/drawing/2014/main" id="{F5DA4AA1-FB74-38AC-2E27-F6144A8ABC73}"/>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87" name="Rectangle 107">
            <a:extLst>
              <a:ext uri="{FF2B5EF4-FFF2-40B4-BE49-F238E27FC236}">
                <a16:creationId xmlns:a16="http://schemas.microsoft.com/office/drawing/2014/main" id="{294A9A07-3C62-E71E-F2C1-5D153B1B757C}"/>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188" name="Line 108">
            <a:extLst>
              <a:ext uri="{FF2B5EF4-FFF2-40B4-BE49-F238E27FC236}">
                <a16:creationId xmlns:a16="http://schemas.microsoft.com/office/drawing/2014/main" id="{8C4C0137-4AA0-507B-797A-15F14CAC4EBC}"/>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89" name="Line 109">
            <a:extLst>
              <a:ext uri="{FF2B5EF4-FFF2-40B4-BE49-F238E27FC236}">
                <a16:creationId xmlns:a16="http://schemas.microsoft.com/office/drawing/2014/main" id="{A7A972FF-C29B-82F6-C325-F8FD371C5ED9}"/>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0" name="Line 110">
            <a:extLst>
              <a:ext uri="{FF2B5EF4-FFF2-40B4-BE49-F238E27FC236}">
                <a16:creationId xmlns:a16="http://schemas.microsoft.com/office/drawing/2014/main" id="{177FA61A-D044-7B76-2EE7-B385A3208C82}"/>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1" name="Line 111">
            <a:extLst>
              <a:ext uri="{FF2B5EF4-FFF2-40B4-BE49-F238E27FC236}">
                <a16:creationId xmlns:a16="http://schemas.microsoft.com/office/drawing/2014/main" id="{F444270C-1D25-14CD-544C-A9C8892E1CD9}"/>
              </a:ext>
            </a:extLst>
          </p:cNvPr>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2" name="Line 112">
            <a:extLst>
              <a:ext uri="{FF2B5EF4-FFF2-40B4-BE49-F238E27FC236}">
                <a16:creationId xmlns:a16="http://schemas.microsoft.com/office/drawing/2014/main" id="{40D23177-610F-75D3-0107-7A548F5CF93C}"/>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3" name="Line 113">
            <a:extLst>
              <a:ext uri="{FF2B5EF4-FFF2-40B4-BE49-F238E27FC236}">
                <a16:creationId xmlns:a16="http://schemas.microsoft.com/office/drawing/2014/main" id="{0A2C6B9A-734D-B401-04DE-1F328DADF982}"/>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4" name="Line 114">
            <a:extLst>
              <a:ext uri="{FF2B5EF4-FFF2-40B4-BE49-F238E27FC236}">
                <a16:creationId xmlns:a16="http://schemas.microsoft.com/office/drawing/2014/main" id="{F2D18E8E-6814-0C33-B2F1-D7ECA37FDF4C}"/>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5" name="Line 115">
            <a:extLst>
              <a:ext uri="{FF2B5EF4-FFF2-40B4-BE49-F238E27FC236}">
                <a16:creationId xmlns:a16="http://schemas.microsoft.com/office/drawing/2014/main" id="{2AD4DF77-D3A4-1109-FC92-C9AF56EB4D47}"/>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6" name="Line 116">
            <a:extLst>
              <a:ext uri="{FF2B5EF4-FFF2-40B4-BE49-F238E27FC236}">
                <a16:creationId xmlns:a16="http://schemas.microsoft.com/office/drawing/2014/main" id="{CF52F4F7-0FD6-8C02-24F2-1341312AE698}"/>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7" name="Line 117">
            <a:extLst>
              <a:ext uri="{FF2B5EF4-FFF2-40B4-BE49-F238E27FC236}">
                <a16:creationId xmlns:a16="http://schemas.microsoft.com/office/drawing/2014/main" id="{B9C65C0E-40C2-2702-A6DE-EA4A1FBD3774}"/>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8" name="Line 118">
            <a:extLst>
              <a:ext uri="{FF2B5EF4-FFF2-40B4-BE49-F238E27FC236}">
                <a16:creationId xmlns:a16="http://schemas.microsoft.com/office/drawing/2014/main" id="{654F70FA-BC8C-2402-EE04-7A084A3CA904}"/>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99" name="Line 119">
            <a:extLst>
              <a:ext uri="{FF2B5EF4-FFF2-40B4-BE49-F238E27FC236}">
                <a16:creationId xmlns:a16="http://schemas.microsoft.com/office/drawing/2014/main" id="{F938E81E-D75B-D0BD-AEE7-845E6754667A}"/>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200" name="Text Box 120">
            <a:extLst>
              <a:ext uri="{FF2B5EF4-FFF2-40B4-BE49-F238E27FC236}">
                <a16:creationId xmlns:a16="http://schemas.microsoft.com/office/drawing/2014/main" id="{B8CCDB2A-2DA4-091B-3AEC-9BFC0A1F527C}"/>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6201" name="Text Box 121">
            <a:extLst>
              <a:ext uri="{FF2B5EF4-FFF2-40B4-BE49-F238E27FC236}">
                <a16:creationId xmlns:a16="http://schemas.microsoft.com/office/drawing/2014/main" id="{83EC947F-8A13-BCE1-033F-74B7C76361F7}"/>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6202" name="Text Box 122">
            <a:extLst>
              <a:ext uri="{FF2B5EF4-FFF2-40B4-BE49-F238E27FC236}">
                <a16:creationId xmlns:a16="http://schemas.microsoft.com/office/drawing/2014/main" id="{A75CAFBB-62CD-D1C0-60F8-B9125C883C28}"/>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6203" name="Text Box 123">
            <a:extLst>
              <a:ext uri="{FF2B5EF4-FFF2-40B4-BE49-F238E27FC236}">
                <a16:creationId xmlns:a16="http://schemas.microsoft.com/office/drawing/2014/main" id="{C5F9D293-3C5F-2353-54B4-516D76A67102}"/>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6204" name="Text Box 124">
            <a:extLst>
              <a:ext uri="{FF2B5EF4-FFF2-40B4-BE49-F238E27FC236}">
                <a16:creationId xmlns:a16="http://schemas.microsoft.com/office/drawing/2014/main" id="{9C674B87-86D0-5B50-8B1A-04FC5F751AF8}"/>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6205" name="Text Box 125">
            <a:extLst>
              <a:ext uri="{FF2B5EF4-FFF2-40B4-BE49-F238E27FC236}">
                <a16:creationId xmlns:a16="http://schemas.microsoft.com/office/drawing/2014/main" id="{F1EF4763-D46D-F2F5-66AF-7DAC25A9B58B}"/>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6206" name="Text Box 126">
            <a:extLst>
              <a:ext uri="{FF2B5EF4-FFF2-40B4-BE49-F238E27FC236}">
                <a16:creationId xmlns:a16="http://schemas.microsoft.com/office/drawing/2014/main" id="{9C7CD55B-0599-4973-FA21-94F7720667A5}"/>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6207" name="Text Box 127">
            <a:extLst>
              <a:ext uri="{FF2B5EF4-FFF2-40B4-BE49-F238E27FC236}">
                <a16:creationId xmlns:a16="http://schemas.microsoft.com/office/drawing/2014/main" id="{9EF326EB-FCAC-AB17-66AE-9D6AD0D1B35E}"/>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6208" name="Text Box 128">
            <a:extLst>
              <a:ext uri="{FF2B5EF4-FFF2-40B4-BE49-F238E27FC236}">
                <a16:creationId xmlns:a16="http://schemas.microsoft.com/office/drawing/2014/main" id="{255806F6-B1F9-F832-05B4-805EA52EE2AD}"/>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6209" name="Text Box 129">
            <a:extLst>
              <a:ext uri="{FF2B5EF4-FFF2-40B4-BE49-F238E27FC236}">
                <a16:creationId xmlns:a16="http://schemas.microsoft.com/office/drawing/2014/main" id="{14580C9B-3CC1-C3C6-A91F-3B1367A3E872}"/>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6210" name="Text Box 130">
            <a:extLst>
              <a:ext uri="{FF2B5EF4-FFF2-40B4-BE49-F238E27FC236}">
                <a16:creationId xmlns:a16="http://schemas.microsoft.com/office/drawing/2014/main" id="{E257FCD8-B110-3D54-21DA-8112BF8413B9}"/>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6211" name="Text Box 131">
            <a:extLst>
              <a:ext uri="{FF2B5EF4-FFF2-40B4-BE49-F238E27FC236}">
                <a16:creationId xmlns:a16="http://schemas.microsoft.com/office/drawing/2014/main" id="{BD8D2183-B2C7-782D-87D6-70D2F8E4341A}"/>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6212" name="Text Box 132">
            <a:extLst>
              <a:ext uri="{FF2B5EF4-FFF2-40B4-BE49-F238E27FC236}">
                <a16:creationId xmlns:a16="http://schemas.microsoft.com/office/drawing/2014/main" id="{4CC23C7D-2E8D-414D-6E2B-2B270F711E71}"/>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6213" name="Text Box 133">
            <a:extLst>
              <a:ext uri="{FF2B5EF4-FFF2-40B4-BE49-F238E27FC236}">
                <a16:creationId xmlns:a16="http://schemas.microsoft.com/office/drawing/2014/main" id="{ED44FC09-F6D0-799A-F19A-2AA96A038888}"/>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6214" name="Text Box 134">
            <a:extLst>
              <a:ext uri="{FF2B5EF4-FFF2-40B4-BE49-F238E27FC236}">
                <a16:creationId xmlns:a16="http://schemas.microsoft.com/office/drawing/2014/main" id="{821B77FD-A236-8242-3AB9-AF048D800FEE}"/>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6215" name="Text Box 135">
            <a:extLst>
              <a:ext uri="{FF2B5EF4-FFF2-40B4-BE49-F238E27FC236}">
                <a16:creationId xmlns:a16="http://schemas.microsoft.com/office/drawing/2014/main" id="{21D22E30-1B72-3F65-DB33-6AC9D872F144}"/>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6216" name="Text Box 136">
            <a:extLst>
              <a:ext uri="{FF2B5EF4-FFF2-40B4-BE49-F238E27FC236}">
                <a16:creationId xmlns:a16="http://schemas.microsoft.com/office/drawing/2014/main" id="{B6B59045-D59C-A0C2-412F-02B7EDD356AC}"/>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6217" name="Text Box 137">
            <a:extLst>
              <a:ext uri="{FF2B5EF4-FFF2-40B4-BE49-F238E27FC236}">
                <a16:creationId xmlns:a16="http://schemas.microsoft.com/office/drawing/2014/main" id="{5162F880-279D-1307-12D7-374FD35BC808}"/>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6218" name="Text Box 138">
            <a:extLst>
              <a:ext uri="{FF2B5EF4-FFF2-40B4-BE49-F238E27FC236}">
                <a16:creationId xmlns:a16="http://schemas.microsoft.com/office/drawing/2014/main" id="{7719553C-CB78-011E-D062-CD4E54A6F405}"/>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6219" name="Text Box 139">
            <a:extLst>
              <a:ext uri="{FF2B5EF4-FFF2-40B4-BE49-F238E27FC236}">
                <a16:creationId xmlns:a16="http://schemas.microsoft.com/office/drawing/2014/main" id="{2F236F5A-68CB-8462-322C-EBD434522ED5}"/>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6220" name="Text Box 140">
            <a:extLst>
              <a:ext uri="{FF2B5EF4-FFF2-40B4-BE49-F238E27FC236}">
                <a16:creationId xmlns:a16="http://schemas.microsoft.com/office/drawing/2014/main" id="{6701A961-06E2-DD1F-BFAC-6E85EBA7C80B}"/>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6221" name="Text Box 141">
            <a:extLst>
              <a:ext uri="{FF2B5EF4-FFF2-40B4-BE49-F238E27FC236}">
                <a16:creationId xmlns:a16="http://schemas.microsoft.com/office/drawing/2014/main" id="{C9A2D864-40C0-25AA-012C-42028F1CB39D}"/>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6222" name="Text Box 142">
            <a:extLst>
              <a:ext uri="{FF2B5EF4-FFF2-40B4-BE49-F238E27FC236}">
                <a16:creationId xmlns:a16="http://schemas.microsoft.com/office/drawing/2014/main" id="{6C8901BD-FAAF-049F-DDD3-FB3820B5026D}"/>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6223" name="Text Box 143">
            <a:extLst>
              <a:ext uri="{FF2B5EF4-FFF2-40B4-BE49-F238E27FC236}">
                <a16:creationId xmlns:a16="http://schemas.microsoft.com/office/drawing/2014/main" id="{DC4E190B-C6D0-84B7-0432-29ABC484C0E2}"/>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6224" name="Text Box 144">
            <a:extLst>
              <a:ext uri="{FF2B5EF4-FFF2-40B4-BE49-F238E27FC236}">
                <a16:creationId xmlns:a16="http://schemas.microsoft.com/office/drawing/2014/main" id="{E573853F-98A4-C38C-101F-432270367991}"/>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6225" name="Text Box 145">
            <a:extLst>
              <a:ext uri="{FF2B5EF4-FFF2-40B4-BE49-F238E27FC236}">
                <a16:creationId xmlns:a16="http://schemas.microsoft.com/office/drawing/2014/main" id="{85B04CB2-6C06-1538-5D6B-684E33C6F7E5}"/>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6226" name="Text Box 146">
            <a:extLst>
              <a:ext uri="{FF2B5EF4-FFF2-40B4-BE49-F238E27FC236}">
                <a16:creationId xmlns:a16="http://schemas.microsoft.com/office/drawing/2014/main" id="{B31ED4E3-2D05-103C-EAB3-C9E863017E7C}"/>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6227" name="Text Box 147">
            <a:extLst>
              <a:ext uri="{FF2B5EF4-FFF2-40B4-BE49-F238E27FC236}">
                <a16:creationId xmlns:a16="http://schemas.microsoft.com/office/drawing/2014/main" id="{F2F9E5E7-F079-3A53-3120-4437F2E965BB}"/>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6228" name="Text Box 148">
            <a:extLst>
              <a:ext uri="{FF2B5EF4-FFF2-40B4-BE49-F238E27FC236}">
                <a16:creationId xmlns:a16="http://schemas.microsoft.com/office/drawing/2014/main" id="{AF29BECC-3285-D3EC-753A-90860328BBA9}"/>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6229" name="Text Box 149">
            <a:extLst>
              <a:ext uri="{FF2B5EF4-FFF2-40B4-BE49-F238E27FC236}">
                <a16:creationId xmlns:a16="http://schemas.microsoft.com/office/drawing/2014/main" id="{5F4A5E9B-8A42-1BCF-DDDC-1858B84FCE5D}"/>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6230" name="Text Box 150">
            <a:extLst>
              <a:ext uri="{FF2B5EF4-FFF2-40B4-BE49-F238E27FC236}">
                <a16:creationId xmlns:a16="http://schemas.microsoft.com/office/drawing/2014/main" id="{38B6E321-77D9-9302-0DCC-E8DAAC6ADD0B}"/>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6231" name="Text Box 151">
            <a:extLst>
              <a:ext uri="{FF2B5EF4-FFF2-40B4-BE49-F238E27FC236}">
                <a16:creationId xmlns:a16="http://schemas.microsoft.com/office/drawing/2014/main" id="{3D43C409-876A-8BC0-5F2D-25F8008930E6}"/>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6232" name="Text Box 152">
            <a:extLst>
              <a:ext uri="{FF2B5EF4-FFF2-40B4-BE49-F238E27FC236}">
                <a16:creationId xmlns:a16="http://schemas.microsoft.com/office/drawing/2014/main" id="{FA736507-211F-1654-0EDD-2FDE973F7BB8}"/>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6233" name="Text Box 153">
            <a:extLst>
              <a:ext uri="{FF2B5EF4-FFF2-40B4-BE49-F238E27FC236}">
                <a16:creationId xmlns:a16="http://schemas.microsoft.com/office/drawing/2014/main" id="{12BD2EA3-3DCA-52AB-D748-5F9464146CC8}"/>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6234" name="Text Box 154">
            <a:extLst>
              <a:ext uri="{FF2B5EF4-FFF2-40B4-BE49-F238E27FC236}">
                <a16:creationId xmlns:a16="http://schemas.microsoft.com/office/drawing/2014/main" id="{27C261DA-BE4C-E2AC-1E98-1B2FE9F1D06C}"/>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6235" name="Text Box 155">
            <a:extLst>
              <a:ext uri="{FF2B5EF4-FFF2-40B4-BE49-F238E27FC236}">
                <a16:creationId xmlns:a16="http://schemas.microsoft.com/office/drawing/2014/main" id="{BF13F590-48B5-9BFA-31B0-ED382C4B038B}"/>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6236" name="Text Box 156">
            <a:extLst>
              <a:ext uri="{FF2B5EF4-FFF2-40B4-BE49-F238E27FC236}">
                <a16:creationId xmlns:a16="http://schemas.microsoft.com/office/drawing/2014/main" id="{A0E4C3B7-0B35-5ECC-7F61-23F275A09902}"/>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6237" name="Text Box 157">
            <a:extLst>
              <a:ext uri="{FF2B5EF4-FFF2-40B4-BE49-F238E27FC236}">
                <a16:creationId xmlns:a16="http://schemas.microsoft.com/office/drawing/2014/main" id="{0DE3E622-0A45-FEF8-5537-4C48FA0596BC}"/>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46238" name="Text Box 158">
            <a:extLst>
              <a:ext uri="{FF2B5EF4-FFF2-40B4-BE49-F238E27FC236}">
                <a16:creationId xmlns:a16="http://schemas.microsoft.com/office/drawing/2014/main" id="{070A5507-8DCA-66DA-F1FE-7657751A2AFE}"/>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46239" name="Text Box 160">
            <a:extLst>
              <a:ext uri="{FF2B5EF4-FFF2-40B4-BE49-F238E27FC236}">
                <a16:creationId xmlns:a16="http://schemas.microsoft.com/office/drawing/2014/main" id="{37D0828E-0B25-D67F-1EB8-0BF16FC519CF}"/>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6240" name="Line 161">
            <a:extLst>
              <a:ext uri="{FF2B5EF4-FFF2-40B4-BE49-F238E27FC236}">
                <a16:creationId xmlns:a16="http://schemas.microsoft.com/office/drawing/2014/main" id="{9B5150EB-6BDA-ED14-6735-E956677C25EF}"/>
              </a:ext>
            </a:extLst>
          </p:cNvPr>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241" name="Text Box 164">
            <a:extLst>
              <a:ext uri="{FF2B5EF4-FFF2-40B4-BE49-F238E27FC236}">
                <a16:creationId xmlns:a16="http://schemas.microsoft.com/office/drawing/2014/main" id="{48C28E16-C004-291F-89AB-C1E93CAC0963}"/>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013494BB-1F01-4755-3AB5-FE55978D6EB1}"/>
              </a:ext>
            </a:extLst>
          </p:cNvPr>
          <p:cNvSpPr>
            <a:spLocks noGrp="1"/>
          </p:cNvSpPr>
          <p:nvPr>
            <p:ph type="sldNum" sz="quarter" idx="12"/>
          </p:nvPr>
        </p:nvSpPr>
        <p:spPr/>
        <p:txBody>
          <a:bodyPr/>
          <a:lstStyle/>
          <a:p>
            <a:fld id="{38A5D10B-4D41-4D5F-BDAA-4128BEDC676C}" type="slidenum">
              <a:rPr lang="en-US" altLang="en-US" smtClean="0"/>
              <a:pPr/>
              <a:t>66</a:t>
            </a:fld>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F745085-99F3-03D5-EFDB-66EEF9F49563}"/>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47107" name="Rectangle 3">
            <a:extLst>
              <a:ext uri="{FF2B5EF4-FFF2-40B4-BE49-F238E27FC236}">
                <a16:creationId xmlns:a16="http://schemas.microsoft.com/office/drawing/2014/main" id="{EFEDBFB4-4F32-F575-5FC3-B0D0865780E5}"/>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08" name="Rectangle 4">
            <a:extLst>
              <a:ext uri="{FF2B5EF4-FFF2-40B4-BE49-F238E27FC236}">
                <a16:creationId xmlns:a16="http://schemas.microsoft.com/office/drawing/2014/main" id="{1714BFF3-7F43-F2F2-8F79-82827606F263}"/>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09" name="Rectangle 5">
            <a:extLst>
              <a:ext uri="{FF2B5EF4-FFF2-40B4-BE49-F238E27FC236}">
                <a16:creationId xmlns:a16="http://schemas.microsoft.com/office/drawing/2014/main" id="{45EDD9A0-ED6D-3771-4652-6021F68BA7BB}"/>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0" name="Rectangle 6">
            <a:extLst>
              <a:ext uri="{FF2B5EF4-FFF2-40B4-BE49-F238E27FC236}">
                <a16:creationId xmlns:a16="http://schemas.microsoft.com/office/drawing/2014/main" id="{DF0BAC82-6EA8-07BF-A838-ABE2AE0E150A}"/>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1" name="Rectangle 7">
            <a:extLst>
              <a:ext uri="{FF2B5EF4-FFF2-40B4-BE49-F238E27FC236}">
                <a16:creationId xmlns:a16="http://schemas.microsoft.com/office/drawing/2014/main" id="{D2D99DDA-F4F7-8EDD-C1D2-932B3D28C67E}"/>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2" name="Rectangle 8">
            <a:extLst>
              <a:ext uri="{FF2B5EF4-FFF2-40B4-BE49-F238E27FC236}">
                <a16:creationId xmlns:a16="http://schemas.microsoft.com/office/drawing/2014/main" id="{5B970A8C-E1EF-8A70-52AC-88DC8E8C9564}"/>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3" name="Rectangle 9">
            <a:extLst>
              <a:ext uri="{FF2B5EF4-FFF2-40B4-BE49-F238E27FC236}">
                <a16:creationId xmlns:a16="http://schemas.microsoft.com/office/drawing/2014/main" id="{458E962C-E424-B6D9-C371-42576AF79E53}"/>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4" name="Rectangle 10">
            <a:extLst>
              <a:ext uri="{FF2B5EF4-FFF2-40B4-BE49-F238E27FC236}">
                <a16:creationId xmlns:a16="http://schemas.microsoft.com/office/drawing/2014/main" id="{49DF2820-CF9F-306A-9AE6-79C18C44DE76}"/>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5" name="Rectangle 11">
            <a:extLst>
              <a:ext uri="{FF2B5EF4-FFF2-40B4-BE49-F238E27FC236}">
                <a16:creationId xmlns:a16="http://schemas.microsoft.com/office/drawing/2014/main" id="{18E1DABD-D9FB-2014-3579-150782011467}"/>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6" name="Rectangle 12">
            <a:extLst>
              <a:ext uri="{FF2B5EF4-FFF2-40B4-BE49-F238E27FC236}">
                <a16:creationId xmlns:a16="http://schemas.microsoft.com/office/drawing/2014/main" id="{DCE24173-06DB-5C6A-6208-6A31686BE43D}"/>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7" name="Rectangle 13">
            <a:extLst>
              <a:ext uri="{FF2B5EF4-FFF2-40B4-BE49-F238E27FC236}">
                <a16:creationId xmlns:a16="http://schemas.microsoft.com/office/drawing/2014/main" id="{8422C1D9-FC53-B75E-BD1A-62108CCA1FB3}"/>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8" name="Rectangle 14">
            <a:extLst>
              <a:ext uri="{FF2B5EF4-FFF2-40B4-BE49-F238E27FC236}">
                <a16:creationId xmlns:a16="http://schemas.microsoft.com/office/drawing/2014/main" id="{736FC104-9BCA-A6B1-7406-62E422452002}"/>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9" name="Rectangle 15">
            <a:extLst>
              <a:ext uri="{FF2B5EF4-FFF2-40B4-BE49-F238E27FC236}">
                <a16:creationId xmlns:a16="http://schemas.microsoft.com/office/drawing/2014/main" id="{7258E830-3BC2-F079-399C-38DEC846ED46}"/>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0" name="Rectangle 16">
            <a:extLst>
              <a:ext uri="{FF2B5EF4-FFF2-40B4-BE49-F238E27FC236}">
                <a16:creationId xmlns:a16="http://schemas.microsoft.com/office/drawing/2014/main" id="{D0F76EC0-586E-0FC3-A4D3-3B3A0EB462E8}"/>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1" name="Rectangle 17">
            <a:extLst>
              <a:ext uri="{FF2B5EF4-FFF2-40B4-BE49-F238E27FC236}">
                <a16:creationId xmlns:a16="http://schemas.microsoft.com/office/drawing/2014/main" id="{B2724297-CE41-1723-DEFC-137052291E3A}"/>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2" name="Rectangle 18">
            <a:extLst>
              <a:ext uri="{FF2B5EF4-FFF2-40B4-BE49-F238E27FC236}">
                <a16:creationId xmlns:a16="http://schemas.microsoft.com/office/drawing/2014/main" id="{0E5742FB-F3FE-7549-185D-2405A2DC6835}"/>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3" name="Rectangle 19">
            <a:extLst>
              <a:ext uri="{FF2B5EF4-FFF2-40B4-BE49-F238E27FC236}">
                <a16:creationId xmlns:a16="http://schemas.microsoft.com/office/drawing/2014/main" id="{3853FFA6-A945-F8BD-29E3-86C2D7105B23}"/>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4" name="Rectangle 20">
            <a:extLst>
              <a:ext uri="{FF2B5EF4-FFF2-40B4-BE49-F238E27FC236}">
                <a16:creationId xmlns:a16="http://schemas.microsoft.com/office/drawing/2014/main" id="{D8C03AEF-354F-802F-BB04-67D935C5AACC}"/>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5" name="Rectangle 21">
            <a:extLst>
              <a:ext uri="{FF2B5EF4-FFF2-40B4-BE49-F238E27FC236}">
                <a16:creationId xmlns:a16="http://schemas.microsoft.com/office/drawing/2014/main" id="{674BFA2B-29C2-2610-73D7-3AAD19F577A9}"/>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6" name="Rectangle 22">
            <a:extLst>
              <a:ext uri="{FF2B5EF4-FFF2-40B4-BE49-F238E27FC236}">
                <a16:creationId xmlns:a16="http://schemas.microsoft.com/office/drawing/2014/main" id="{587CDA17-D7B7-D0AA-201C-7AC9782CA4A3}"/>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7" name="Rectangle 23">
            <a:extLst>
              <a:ext uri="{FF2B5EF4-FFF2-40B4-BE49-F238E27FC236}">
                <a16:creationId xmlns:a16="http://schemas.microsoft.com/office/drawing/2014/main" id="{4AA1D162-E513-E8EE-15AE-D896821C77B4}"/>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8" name="Rectangle 24">
            <a:extLst>
              <a:ext uri="{FF2B5EF4-FFF2-40B4-BE49-F238E27FC236}">
                <a16:creationId xmlns:a16="http://schemas.microsoft.com/office/drawing/2014/main" id="{812F1EC1-B906-982A-6FBF-867B20C5576A}"/>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9" name="Rectangle 25">
            <a:extLst>
              <a:ext uri="{FF2B5EF4-FFF2-40B4-BE49-F238E27FC236}">
                <a16:creationId xmlns:a16="http://schemas.microsoft.com/office/drawing/2014/main" id="{DBC10AAD-360B-0A89-0451-CBA309035640}"/>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0" name="Rectangle 26">
            <a:extLst>
              <a:ext uri="{FF2B5EF4-FFF2-40B4-BE49-F238E27FC236}">
                <a16:creationId xmlns:a16="http://schemas.microsoft.com/office/drawing/2014/main" id="{3412B1F9-0FE2-B459-5EB8-0FD97AFB4636}"/>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1" name="Rectangle 27">
            <a:extLst>
              <a:ext uri="{FF2B5EF4-FFF2-40B4-BE49-F238E27FC236}">
                <a16:creationId xmlns:a16="http://schemas.microsoft.com/office/drawing/2014/main" id="{3DEBAC05-FD23-6229-BFFD-9C7A2E812809}"/>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2" name="Rectangle 28">
            <a:extLst>
              <a:ext uri="{FF2B5EF4-FFF2-40B4-BE49-F238E27FC236}">
                <a16:creationId xmlns:a16="http://schemas.microsoft.com/office/drawing/2014/main" id="{08484A09-B275-FB8F-36F0-1A276AF0124D}"/>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3" name="Rectangle 29">
            <a:extLst>
              <a:ext uri="{FF2B5EF4-FFF2-40B4-BE49-F238E27FC236}">
                <a16:creationId xmlns:a16="http://schemas.microsoft.com/office/drawing/2014/main" id="{827E6031-BF76-CA08-F42C-83F3268A134C}"/>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4" name="Rectangle 30">
            <a:extLst>
              <a:ext uri="{FF2B5EF4-FFF2-40B4-BE49-F238E27FC236}">
                <a16:creationId xmlns:a16="http://schemas.microsoft.com/office/drawing/2014/main" id="{7080615F-2BD8-C2AE-BD5A-60D760CF15BE}"/>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5" name="Rectangle 31">
            <a:extLst>
              <a:ext uri="{FF2B5EF4-FFF2-40B4-BE49-F238E27FC236}">
                <a16:creationId xmlns:a16="http://schemas.microsoft.com/office/drawing/2014/main" id="{3E1F74F7-9E76-52F3-2480-EB58F91AF1C7}"/>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6" name="Rectangle 32">
            <a:extLst>
              <a:ext uri="{FF2B5EF4-FFF2-40B4-BE49-F238E27FC236}">
                <a16:creationId xmlns:a16="http://schemas.microsoft.com/office/drawing/2014/main" id="{0BD39A5B-9910-A3F8-4698-8371B1576D78}"/>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7" name="Rectangle 33">
            <a:extLst>
              <a:ext uri="{FF2B5EF4-FFF2-40B4-BE49-F238E27FC236}">
                <a16:creationId xmlns:a16="http://schemas.microsoft.com/office/drawing/2014/main" id="{AEA76159-6FB6-1F3C-4228-C6875EEB4B94}"/>
              </a:ext>
            </a:extLst>
          </p:cNvPr>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8" name="Rectangle 34">
            <a:extLst>
              <a:ext uri="{FF2B5EF4-FFF2-40B4-BE49-F238E27FC236}">
                <a16:creationId xmlns:a16="http://schemas.microsoft.com/office/drawing/2014/main" id="{F66C074A-B9B3-54AF-50EE-856C8A6EA8BF}"/>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39" name="Rectangle 35">
            <a:extLst>
              <a:ext uri="{FF2B5EF4-FFF2-40B4-BE49-F238E27FC236}">
                <a16:creationId xmlns:a16="http://schemas.microsoft.com/office/drawing/2014/main" id="{5D683830-AD21-7DF7-8296-0ED927988B16}"/>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0" name="Rectangle 36">
            <a:extLst>
              <a:ext uri="{FF2B5EF4-FFF2-40B4-BE49-F238E27FC236}">
                <a16:creationId xmlns:a16="http://schemas.microsoft.com/office/drawing/2014/main" id="{4786046B-A035-1EE8-9341-F6F08522E5B8}"/>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1" name="Rectangle 37">
            <a:extLst>
              <a:ext uri="{FF2B5EF4-FFF2-40B4-BE49-F238E27FC236}">
                <a16:creationId xmlns:a16="http://schemas.microsoft.com/office/drawing/2014/main" id="{5A418E70-EECF-2F8A-67AF-0266CE56A7D5}"/>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2" name="Rectangle 38">
            <a:extLst>
              <a:ext uri="{FF2B5EF4-FFF2-40B4-BE49-F238E27FC236}">
                <a16:creationId xmlns:a16="http://schemas.microsoft.com/office/drawing/2014/main" id="{27D97AFF-8702-485E-A73E-F267F61C5B44}"/>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3" name="Rectangle 39">
            <a:extLst>
              <a:ext uri="{FF2B5EF4-FFF2-40B4-BE49-F238E27FC236}">
                <a16:creationId xmlns:a16="http://schemas.microsoft.com/office/drawing/2014/main" id="{A8264139-C60A-6932-D64A-B2AC53CDB916}"/>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4" name="Rectangle 40">
            <a:extLst>
              <a:ext uri="{FF2B5EF4-FFF2-40B4-BE49-F238E27FC236}">
                <a16:creationId xmlns:a16="http://schemas.microsoft.com/office/drawing/2014/main" id="{7E25B57E-8B22-42C6-3501-23E5A0266A94}"/>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5" name="Rectangle 41">
            <a:extLst>
              <a:ext uri="{FF2B5EF4-FFF2-40B4-BE49-F238E27FC236}">
                <a16:creationId xmlns:a16="http://schemas.microsoft.com/office/drawing/2014/main" id="{E8D53D4A-C07E-CBD2-7BDB-109CD6CE6FCE}"/>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6" name="Rectangle 42">
            <a:extLst>
              <a:ext uri="{FF2B5EF4-FFF2-40B4-BE49-F238E27FC236}">
                <a16:creationId xmlns:a16="http://schemas.microsoft.com/office/drawing/2014/main" id="{3C17BF15-C22E-466E-72C9-84253E858C22}"/>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7" name="Rectangle 43">
            <a:extLst>
              <a:ext uri="{FF2B5EF4-FFF2-40B4-BE49-F238E27FC236}">
                <a16:creationId xmlns:a16="http://schemas.microsoft.com/office/drawing/2014/main" id="{AE66B214-39EC-7AED-1D61-4F68D975B34A}"/>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8" name="Rectangle 44">
            <a:extLst>
              <a:ext uri="{FF2B5EF4-FFF2-40B4-BE49-F238E27FC236}">
                <a16:creationId xmlns:a16="http://schemas.microsoft.com/office/drawing/2014/main" id="{EB5B155D-1EBB-7A2E-A244-A6FC1D152D2D}"/>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49" name="Rectangle 45">
            <a:extLst>
              <a:ext uri="{FF2B5EF4-FFF2-40B4-BE49-F238E27FC236}">
                <a16:creationId xmlns:a16="http://schemas.microsoft.com/office/drawing/2014/main" id="{42F1879E-9543-3224-A479-8A5160BD242C}"/>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0" name="Rectangle 46">
            <a:extLst>
              <a:ext uri="{FF2B5EF4-FFF2-40B4-BE49-F238E27FC236}">
                <a16:creationId xmlns:a16="http://schemas.microsoft.com/office/drawing/2014/main" id="{B077D295-4E9F-C088-EB2D-9FB3B9CC2E29}"/>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1" name="Rectangle 47">
            <a:extLst>
              <a:ext uri="{FF2B5EF4-FFF2-40B4-BE49-F238E27FC236}">
                <a16:creationId xmlns:a16="http://schemas.microsoft.com/office/drawing/2014/main" id="{E762F8AB-78DE-47FA-1E4E-8899D627AD57}"/>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2" name="Rectangle 48">
            <a:extLst>
              <a:ext uri="{FF2B5EF4-FFF2-40B4-BE49-F238E27FC236}">
                <a16:creationId xmlns:a16="http://schemas.microsoft.com/office/drawing/2014/main" id="{97D05508-133E-9C7A-90E3-984FCA3BC56C}"/>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3" name="Rectangle 49">
            <a:extLst>
              <a:ext uri="{FF2B5EF4-FFF2-40B4-BE49-F238E27FC236}">
                <a16:creationId xmlns:a16="http://schemas.microsoft.com/office/drawing/2014/main" id="{15FF67D2-8917-1BB6-3617-486766E4CB1A}"/>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4" name="Rectangle 50">
            <a:extLst>
              <a:ext uri="{FF2B5EF4-FFF2-40B4-BE49-F238E27FC236}">
                <a16:creationId xmlns:a16="http://schemas.microsoft.com/office/drawing/2014/main" id="{B7E7FBA6-0BD7-CC8A-01D2-D45A0150402B}"/>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5" name="Rectangle 51">
            <a:extLst>
              <a:ext uri="{FF2B5EF4-FFF2-40B4-BE49-F238E27FC236}">
                <a16:creationId xmlns:a16="http://schemas.microsoft.com/office/drawing/2014/main" id="{6BEE8C72-5AA2-FA41-50A2-C6424AC4B8A7}"/>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6" name="Rectangle 52">
            <a:extLst>
              <a:ext uri="{FF2B5EF4-FFF2-40B4-BE49-F238E27FC236}">
                <a16:creationId xmlns:a16="http://schemas.microsoft.com/office/drawing/2014/main" id="{2CAEC404-3B4A-E1DE-CE20-30A9FC708E86}"/>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7" name="Rectangle 53">
            <a:extLst>
              <a:ext uri="{FF2B5EF4-FFF2-40B4-BE49-F238E27FC236}">
                <a16:creationId xmlns:a16="http://schemas.microsoft.com/office/drawing/2014/main" id="{252A05B2-4FC9-0531-CA5A-CE7594928AC7}"/>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8" name="Rectangle 54">
            <a:extLst>
              <a:ext uri="{FF2B5EF4-FFF2-40B4-BE49-F238E27FC236}">
                <a16:creationId xmlns:a16="http://schemas.microsoft.com/office/drawing/2014/main" id="{6D873964-DE1B-1C06-D721-E244A6AC775F}"/>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59" name="Rectangle 55">
            <a:extLst>
              <a:ext uri="{FF2B5EF4-FFF2-40B4-BE49-F238E27FC236}">
                <a16:creationId xmlns:a16="http://schemas.microsoft.com/office/drawing/2014/main" id="{BAEAC852-B764-78C0-B724-AA9D03C195C3}"/>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60" name="Rectangle 56">
            <a:extLst>
              <a:ext uri="{FF2B5EF4-FFF2-40B4-BE49-F238E27FC236}">
                <a16:creationId xmlns:a16="http://schemas.microsoft.com/office/drawing/2014/main" id="{700EC1B2-FDE9-D332-72AC-45A02DCACE18}"/>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61" name="Rectangle 57">
            <a:extLst>
              <a:ext uri="{FF2B5EF4-FFF2-40B4-BE49-F238E27FC236}">
                <a16:creationId xmlns:a16="http://schemas.microsoft.com/office/drawing/2014/main" id="{02AEF8F7-6762-9E5E-5CAD-D163A982F810}"/>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62" name="Line 58">
            <a:extLst>
              <a:ext uri="{FF2B5EF4-FFF2-40B4-BE49-F238E27FC236}">
                <a16:creationId xmlns:a16="http://schemas.microsoft.com/office/drawing/2014/main" id="{86092E03-1255-D20E-567D-5EBCCEF2683E}"/>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63" name="Line 59">
            <a:extLst>
              <a:ext uri="{FF2B5EF4-FFF2-40B4-BE49-F238E27FC236}">
                <a16:creationId xmlns:a16="http://schemas.microsoft.com/office/drawing/2014/main" id="{FDDD5864-1794-C4F0-0279-FA42AF694E34}"/>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64" name="Line 60">
            <a:extLst>
              <a:ext uri="{FF2B5EF4-FFF2-40B4-BE49-F238E27FC236}">
                <a16:creationId xmlns:a16="http://schemas.microsoft.com/office/drawing/2014/main" id="{E4A1B1D2-70F9-F99F-F738-36B56729EA1D}"/>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65" name="Line 61">
            <a:extLst>
              <a:ext uri="{FF2B5EF4-FFF2-40B4-BE49-F238E27FC236}">
                <a16:creationId xmlns:a16="http://schemas.microsoft.com/office/drawing/2014/main" id="{9FA1CC4A-67A4-6A6F-CA5C-79EA4FABA697}"/>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66" name="Line 62">
            <a:extLst>
              <a:ext uri="{FF2B5EF4-FFF2-40B4-BE49-F238E27FC236}">
                <a16:creationId xmlns:a16="http://schemas.microsoft.com/office/drawing/2014/main" id="{EDDAF76F-5B66-B673-2FF7-C9DFB161ECF5}"/>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67" name="Line 63">
            <a:extLst>
              <a:ext uri="{FF2B5EF4-FFF2-40B4-BE49-F238E27FC236}">
                <a16:creationId xmlns:a16="http://schemas.microsoft.com/office/drawing/2014/main" id="{05F2D8FB-F2CC-42D5-884C-875E5A8DD978}"/>
              </a:ext>
            </a:extLst>
          </p:cNvPr>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68" name="Line 64">
            <a:extLst>
              <a:ext uri="{FF2B5EF4-FFF2-40B4-BE49-F238E27FC236}">
                <a16:creationId xmlns:a16="http://schemas.microsoft.com/office/drawing/2014/main" id="{1937E8ED-CA06-C245-6622-5B1CE62B953B}"/>
              </a:ext>
            </a:extLst>
          </p:cNvPr>
          <p:cNvSpPr>
            <a:spLocks noChangeShapeType="1"/>
          </p:cNvSpPr>
          <p:nvPr/>
        </p:nvSpPr>
        <p:spPr bwMode="auto">
          <a:xfrm>
            <a:off x="76200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69" name="Line 65">
            <a:extLst>
              <a:ext uri="{FF2B5EF4-FFF2-40B4-BE49-F238E27FC236}">
                <a16:creationId xmlns:a16="http://schemas.microsoft.com/office/drawing/2014/main" id="{CFE1316D-60AE-1F69-A537-9CC2214CB04C}"/>
              </a:ext>
            </a:extLst>
          </p:cNvPr>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0" name="Line 66">
            <a:extLst>
              <a:ext uri="{FF2B5EF4-FFF2-40B4-BE49-F238E27FC236}">
                <a16:creationId xmlns:a16="http://schemas.microsoft.com/office/drawing/2014/main" id="{A2ACA0A1-AB71-8D9E-E9D4-7816FA000B3C}"/>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1" name="Line 67">
            <a:extLst>
              <a:ext uri="{FF2B5EF4-FFF2-40B4-BE49-F238E27FC236}">
                <a16:creationId xmlns:a16="http://schemas.microsoft.com/office/drawing/2014/main" id="{BE48E421-DF57-3448-159C-78A868811627}"/>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2" name="Line 68">
            <a:extLst>
              <a:ext uri="{FF2B5EF4-FFF2-40B4-BE49-F238E27FC236}">
                <a16:creationId xmlns:a16="http://schemas.microsoft.com/office/drawing/2014/main" id="{829F7BE7-AFC1-593B-FFEB-1B602D817EEE}"/>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3" name="Line 69">
            <a:extLst>
              <a:ext uri="{FF2B5EF4-FFF2-40B4-BE49-F238E27FC236}">
                <a16:creationId xmlns:a16="http://schemas.microsoft.com/office/drawing/2014/main" id="{C4757138-D4F3-458F-4B62-284FDFD30037}"/>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4" name="Line 70">
            <a:extLst>
              <a:ext uri="{FF2B5EF4-FFF2-40B4-BE49-F238E27FC236}">
                <a16:creationId xmlns:a16="http://schemas.microsoft.com/office/drawing/2014/main" id="{7CA73EBE-62EB-D995-3974-167AFF6D9B1E}"/>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5" name="Line 71">
            <a:extLst>
              <a:ext uri="{FF2B5EF4-FFF2-40B4-BE49-F238E27FC236}">
                <a16:creationId xmlns:a16="http://schemas.microsoft.com/office/drawing/2014/main" id="{2D989266-3002-0ADE-C554-18B131710F60}"/>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6" name="Line 72">
            <a:extLst>
              <a:ext uri="{FF2B5EF4-FFF2-40B4-BE49-F238E27FC236}">
                <a16:creationId xmlns:a16="http://schemas.microsoft.com/office/drawing/2014/main" id="{3950A798-7E82-864C-FC1F-BC99D3333EF7}"/>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7" name="Line 73">
            <a:extLst>
              <a:ext uri="{FF2B5EF4-FFF2-40B4-BE49-F238E27FC236}">
                <a16:creationId xmlns:a16="http://schemas.microsoft.com/office/drawing/2014/main" id="{5460754C-8F84-DE5B-7098-9F97F340F9C9}"/>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8" name="Line 74">
            <a:extLst>
              <a:ext uri="{FF2B5EF4-FFF2-40B4-BE49-F238E27FC236}">
                <a16:creationId xmlns:a16="http://schemas.microsoft.com/office/drawing/2014/main" id="{E79281FD-0084-A1EE-529C-4C62BBAB8726}"/>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79" name="Line 75">
            <a:extLst>
              <a:ext uri="{FF2B5EF4-FFF2-40B4-BE49-F238E27FC236}">
                <a16:creationId xmlns:a16="http://schemas.microsoft.com/office/drawing/2014/main" id="{5F9EA4A1-BCE4-0E2A-86E0-63BF04A9E659}"/>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0" name="Line 76">
            <a:extLst>
              <a:ext uri="{FF2B5EF4-FFF2-40B4-BE49-F238E27FC236}">
                <a16:creationId xmlns:a16="http://schemas.microsoft.com/office/drawing/2014/main" id="{98B7A64A-351F-9407-AFAF-BE6122F30697}"/>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1" name="Line 77">
            <a:extLst>
              <a:ext uri="{FF2B5EF4-FFF2-40B4-BE49-F238E27FC236}">
                <a16:creationId xmlns:a16="http://schemas.microsoft.com/office/drawing/2014/main" id="{41959CC1-FAFA-825A-1A42-8A5E865CE826}"/>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2" name="Line 78">
            <a:extLst>
              <a:ext uri="{FF2B5EF4-FFF2-40B4-BE49-F238E27FC236}">
                <a16:creationId xmlns:a16="http://schemas.microsoft.com/office/drawing/2014/main" id="{500BA984-C341-827B-E02C-5989F71EDE1F}"/>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3" name="Line 79">
            <a:extLst>
              <a:ext uri="{FF2B5EF4-FFF2-40B4-BE49-F238E27FC236}">
                <a16:creationId xmlns:a16="http://schemas.microsoft.com/office/drawing/2014/main" id="{11E4D153-4F76-BCD9-3BB6-6F4A571B8E93}"/>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4" name="Line 80">
            <a:extLst>
              <a:ext uri="{FF2B5EF4-FFF2-40B4-BE49-F238E27FC236}">
                <a16:creationId xmlns:a16="http://schemas.microsoft.com/office/drawing/2014/main" id="{92C678AC-A2E8-13E3-9152-75012E9B6F92}"/>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5" name="Line 81">
            <a:extLst>
              <a:ext uri="{FF2B5EF4-FFF2-40B4-BE49-F238E27FC236}">
                <a16:creationId xmlns:a16="http://schemas.microsoft.com/office/drawing/2014/main" id="{FE0B9F52-6DFA-9245-8DDE-187CAA4BF008}"/>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6" name="Line 82">
            <a:extLst>
              <a:ext uri="{FF2B5EF4-FFF2-40B4-BE49-F238E27FC236}">
                <a16:creationId xmlns:a16="http://schemas.microsoft.com/office/drawing/2014/main" id="{E70ECB32-BD09-4959-CDED-3A9B3D7C9E5D}"/>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7" name="Line 83">
            <a:extLst>
              <a:ext uri="{FF2B5EF4-FFF2-40B4-BE49-F238E27FC236}">
                <a16:creationId xmlns:a16="http://schemas.microsoft.com/office/drawing/2014/main" id="{4D232766-1C4C-133C-2888-7E0A21BB7B88}"/>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8" name="Line 84">
            <a:extLst>
              <a:ext uri="{FF2B5EF4-FFF2-40B4-BE49-F238E27FC236}">
                <a16:creationId xmlns:a16="http://schemas.microsoft.com/office/drawing/2014/main" id="{70201453-04AA-C171-B346-A847F6F32669}"/>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89" name="Line 85">
            <a:extLst>
              <a:ext uri="{FF2B5EF4-FFF2-40B4-BE49-F238E27FC236}">
                <a16:creationId xmlns:a16="http://schemas.microsoft.com/office/drawing/2014/main" id="{29AF5B9D-777C-3A62-1FF0-95F1D46D04C5}"/>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0" name="Line 86">
            <a:extLst>
              <a:ext uri="{FF2B5EF4-FFF2-40B4-BE49-F238E27FC236}">
                <a16:creationId xmlns:a16="http://schemas.microsoft.com/office/drawing/2014/main" id="{CADA07B0-A0DC-578C-66AE-E168206BAA6B}"/>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1" name="Line 87">
            <a:extLst>
              <a:ext uri="{FF2B5EF4-FFF2-40B4-BE49-F238E27FC236}">
                <a16:creationId xmlns:a16="http://schemas.microsoft.com/office/drawing/2014/main" id="{9CC9C5F0-4224-16D4-A06B-CCB1A9CD8C84}"/>
              </a:ext>
            </a:extLst>
          </p:cNvPr>
          <p:cNvSpPr>
            <a:spLocks noChangeShapeType="1"/>
          </p:cNvSpPr>
          <p:nvPr/>
        </p:nvSpPr>
        <p:spPr bwMode="auto">
          <a:xfrm>
            <a:off x="76200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2" name="Line 88">
            <a:extLst>
              <a:ext uri="{FF2B5EF4-FFF2-40B4-BE49-F238E27FC236}">
                <a16:creationId xmlns:a16="http://schemas.microsoft.com/office/drawing/2014/main" id="{B59F02C7-FBD6-C085-28F8-27A20A75ABFF}"/>
              </a:ext>
            </a:extLst>
          </p:cNvPr>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3" name="Line 89">
            <a:extLst>
              <a:ext uri="{FF2B5EF4-FFF2-40B4-BE49-F238E27FC236}">
                <a16:creationId xmlns:a16="http://schemas.microsoft.com/office/drawing/2014/main" id="{02982610-B231-6071-F428-DB6331B61066}"/>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4" name="Line 90">
            <a:extLst>
              <a:ext uri="{FF2B5EF4-FFF2-40B4-BE49-F238E27FC236}">
                <a16:creationId xmlns:a16="http://schemas.microsoft.com/office/drawing/2014/main" id="{2C5214DB-0F6E-E07F-278C-B9560341BB40}"/>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5" name="Line 91">
            <a:extLst>
              <a:ext uri="{FF2B5EF4-FFF2-40B4-BE49-F238E27FC236}">
                <a16:creationId xmlns:a16="http://schemas.microsoft.com/office/drawing/2014/main" id="{5D30DC6C-24C5-A199-EE4B-48E4815A10CA}"/>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6" name="Line 92">
            <a:extLst>
              <a:ext uri="{FF2B5EF4-FFF2-40B4-BE49-F238E27FC236}">
                <a16:creationId xmlns:a16="http://schemas.microsoft.com/office/drawing/2014/main" id="{4FF4F322-F3B7-EEFD-4695-E48BEE5F45C9}"/>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7" name="Line 93">
            <a:extLst>
              <a:ext uri="{FF2B5EF4-FFF2-40B4-BE49-F238E27FC236}">
                <a16:creationId xmlns:a16="http://schemas.microsoft.com/office/drawing/2014/main" id="{97F3BFD9-464E-D22E-F6C8-0C7AD901579B}"/>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8" name="Line 94">
            <a:extLst>
              <a:ext uri="{FF2B5EF4-FFF2-40B4-BE49-F238E27FC236}">
                <a16:creationId xmlns:a16="http://schemas.microsoft.com/office/drawing/2014/main" id="{0B8EFE80-EAC3-B708-C20D-88FF0190BFD5}"/>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99" name="Line 95">
            <a:extLst>
              <a:ext uri="{FF2B5EF4-FFF2-40B4-BE49-F238E27FC236}">
                <a16:creationId xmlns:a16="http://schemas.microsoft.com/office/drawing/2014/main" id="{2CABDEC2-3147-85E5-F69A-224FF3A3E083}"/>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00" name="Line 96">
            <a:extLst>
              <a:ext uri="{FF2B5EF4-FFF2-40B4-BE49-F238E27FC236}">
                <a16:creationId xmlns:a16="http://schemas.microsoft.com/office/drawing/2014/main" id="{67E47AEF-338E-D108-A5C1-54B159B5F36C}"/>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01" name="Line 97">
            <a:extLst>
              <a:ext uri="{FF2B5EF4-FFF2-40B4-BE49-F238E27FC236}">
                <a16:creationId xmlns:a16="http://schemas.microsoft.com/office/drawing/2014/main" id="{8D5CEFAD-228F-2490-937E-9577CC3728FF}"/>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02" name="Line 98">
            <a:extLst>
              <a:ext uri="{FF2B5EF4-FFF2-40B4-BE49-F238E27FC236}">
                <a16:creationId xmlns:a16="http://schemas.microsoft.com/office/drawing/2014/main" id="{E89EED01-5CE0-5FC2-309E-768BE060C582}"/>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03" name="Line 99">
            <a:extLst>
              <a:ext uri="{FF2B5EF4-FFF2-40B4-BE49-F238E27FC236}">
                <a16:creationId xmlns:a16="http://schemas.microsoft.com/office/drawing/2014/main" id="{FE24E484-B37C-9D1E-D8FE-400119B5BA32}"/>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04" name="Line 100">
            <a:extLst>
              <a:ext uri="{FF2B5EF4-FFF2-40B4-BE49-F238E27FC236}">
                <a16:creationId xmlns:a16="http://schemas.microsoft.com/office/drawing/2014/main" id="{2153BC19-029C-E6B1-E586-3D184ED1D18F}"/>
              </a:ext>
            </a:extLst>
          </p:cNvPr>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05" name="Line 101">
            <a:extLst>
              <a:ext uri="{FF2B5EF4-FFF2-40B4-BE49-F238E27FC236}">
                <a16:creationId xmlns:a16="http://schemas.microsoft.com/office/drawing/2014/main" id="{3CEB7E46-2229-B7AB-78A8-9F8901604273}"/>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06" name="Line 102">
            <a:extLst>
              <a:ext uri="{FF2B5EF4-FFF2-40B4-BE49-F238E27FC236}">
                <a16:creationId xmlns:a16="http://schemas.microsoft.com/office/drawing/2014/main" id="{CA11172E-B859-3937-CAF4-252BBDA6E89E}"/>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07" name="Line 103">
            <a:extLst>
              <a:ext uri="{FF2B5EF4-FFF2-40B4-BE49-F238E27FC236}">
                <a16:creationId xmlns:a16="http://schemas.microsoft.com/office/drawing/2014/main" id="{6C6CAE8A-6B2F-9C83-AC23-80E1200F8579}"/>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08" name="Rectangle 104">
            <a:extLst>
              <a:ext uri="{FF2B5EF4-FFF2-40B4-BE49-F238E27FC236}">
                <a16:creationId xmlns:a16="http://schemas.microsoft.com/office/drawing/2014/main" id="{E36E5F3A-022C-45B5-F8FE-13E8C71B4169}"/>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209" name="Rectangle 105">
            <a:extLst>
              <a:ext uri="{FF2B5EF4-FFF2-40B4-BE49-F238E27FC236}">
                <a16:creationId xmlns:a16="http://schemas.microsoft.com/office/drawing/2014/main" id="{636BB8B1-12CD-9485-0F2D-B3247A873673}"/>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210" name="Rectangle 106">
            <a:extLst>
              <a:ext uri="{FF2B5EF4-FFF2-40B4-BE49-F238E27FC236}">
                <a16:creationId xmlns:a16="http://schemas.microsoft.com/office/drawing/2014/main" id="{A954EA5A-1E24-4CB0-2478-7AD490C95E0D}"/>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211" name="Rectangle 107">
            <a:extLst>
              <a:ext uri="{FF2B5EF4-FFF2-40B4-BE49-F238E27FC236}">
                <a16:creationId xmlns:a16="http://schemas.microsoft.com/office/drawing/2014/main" id="{05E4F8BF-E14D-85BD-9674-1F9C5E57024F}"/>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212" name="Line 108">
            <a:extLst>
              <a:ext uri="{FF2B5EF4-FFF2-40B4-BE49-F238E27FC236}">
                <a16:creationId xmlns:a16="http://schemas.microsoft.com/office/drawing/2014/main" id="{83431BD8-89F8-5720-83F6-AF042ED462F4}"/>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13" name="Line 109">
            <a:extLst>
              <a:ext uri="{FF2B5EF4-FFF2-40B4-BE49-F238E27FC236}">
                <a16:creationId xmlns:a16="http://schemas.microsoft.com/office/drawing/2014/main" id="{6AC384D9-37E1-1490-643F-5B4747768DE0}"/>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14" name="Line 110">
            <a:extLst>
              <a:ext uri="{FF2B5EF4-FFF2-40B4-BE49-F238E27FC236}">
                <a16:creationId xmlns:a16="http://schemas.microsoft.com/office/drawing/2014/main" id="{BABFFDF1-CA06-710E-3742-59E938E70EDB}"/>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15" name="Line 111">
            <a:extLst>
              <a:ext uri="{FF2B5EF4-FFF2-40B4-BE49-F238E27FC236}">
                <a16:creationId xmlns:a16="http://schemas.microsoft.com/office/drawing/2014/main" id="{65CB3EAC-51C1-577D-9CC4-31B237DD4583}"/>
              </a:ext>
            </a:extLst>
          </p:cNvPr>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16" name="Line 112">
            <a:extLst>
              <a:ext uri="{FF2B5EF4-FFF2-40B4-BE49-F238E27FC236}">
                <a16:creationId xmlns:a16="http://schemas.microsoft.com/office/drawing/2014/main" id="{724BCC77-4232-944A-0620-27E19C8072E1}"/>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17" name="Line 113">
            <a:extLst>
              <a:ext uri="{FF2B5EF4-FFF2-40B4-BE49-F238E27FC236}">
                <a16:creationId xmlns:a16="http://schemas.microsoft.com/office/drawing/2014/main" id="{356B704C-BC3C-5595-5FA5-9C5D0EF52204}"/>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18" name="Line 114">
            <a:extLst>
              <a:ext uri="{FF2B5EF4-FFF2-40B4-BE49-F238E27FC236}">
                <a16:creationId xmlns:a16="http://schemas.microsoft.com/office/drawing/2014/main" id="{61BF3209-6A50-63E5-8D51-3C6BEB5AEBF5}"/>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19" name="Line 115">
            <a:extLst>
              <a:ext uri="{FF2B5EF4-FFF2-40B4-BE49-F238E27FC236}">
                <a16:creationId xmlns:a16="http://schemas.microsoft.com/office/drawing/2014/main" id="{37FBC024-8A92-4D72-18F7-AA4DBBE20767}"/>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20" name="Line 116">
            <a:extLst>
              <a:ext uri="{FF2B5EF4-FFF2-40B4-BE49-F238E27FC236}">
                <a16:creationId xmlns:a16="http://schemas.microsoft.com/office/drawing/2014/main" id="{6E98B711-BC60-7868-5E95-53AC87C15E14}"/>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21" name="Line 117">
            <a:extLst>
              <a:ext uri="{FF2B5EF4-FFF2-40B4-BE49-F238E27FC236}">
                <a16:creationId xmlns:a16="http://schemas.microsoft.com/office/drawing/2014/main" id="{8CC4E4AF-D80F-0AE1-A4EF-F7D1D98723AA}"/>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22" name="Line 118">
            <a:extLst>
              <a:ext uri="{FF2B5EF4-FFF2-40B4-BE49-F238E27FC236}">
                <a16:creationId xmlns:a16="http://schemas.microsoft.com/office/drawing/2014/main" id="{72900D55-490F-3DF6-6735-45B56EB107CB}"/>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23" name="Line 119">
            <a:extLst>
              <a:ext uri="{FF2B5EF4-FFF2-40B4-BE49-F238E27FC236}">
                <a16:creationId xmlns:a16="http://schemas.microsoft.com/office/drawing/2014/main" id="{3DD1B2E4-E0B6-87E7-D892-59E4DF74251C}"/>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24" name="Text Box 120">
            <a:extLst>
              <a:ext uri="{FF2B5EF4-FFF2-40B4-BE49-F238E27FC236}">
                <a16:creationId xmlns:a16="http://schemas.microsoft.com/office/drawing/2014/main" id="{2FD8C9BE-FA5E-2553-1A88-E6511ABC334B}"/>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7225" name="Text Box 121">
            <a:extLst>
              <a:ext uri="{FF2B5EF4-FFF2-40B4-BE49-F238E27FC236}">
                <a16:creationId xmlns:a16="http://schemas.microsoft.com/office/drawing/2014/main" id="{26094AE8-09D6-6859-6681-B6C35824FE78}"/>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7226" name="Text Box 122">
            <a:extLst>
              <a:ext uri="{FF2B5EF4-FFF2-40B4-BE49-F238E27FC236}">
                <a16:creationId xmlns:a16="http://schemas.microsoft.com/office/drawing/2014/main" id="{4BA312BE-1B9B-41BE-9656-4A950B0F91D3}"/>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7227" name="Text Box 123">
            <a:extLst>
              <a:ext uri="{FF2B5EF4-FFF2-40B4-BE49-F238E27FC236}">
                <a16:creationId xmlns:a16="http://schemas.microsoft.com/office/drawing/2014/main" id="{A98752B8-221D-1BCE-8A16-BD9E5C8C1041}"/>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7228" name="Text Box 124">
            <a:extLst>
              <a:ext uri="{FF2B5EF4-FFF2-40B4-BE49-F238E27FC236}">
                <a16:creationId xmlns:a16="http://schemas.microsoft.com/office/drawing/2014/main" id="{9AA5B98A-C7D9-3089-ECFC-4456749625AF}"/>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7229" name="Text Box 125">
            <a:extLst>
              <a:ext uri="{FF2B5EF4-FFF2-40B4-BE49-F238E27FC236}">
                <a16:creationId xmlns:a16="http://schemas.microsoft.com/office/drawing/2014/main" id="{1FA4417C-8947-ACFB-4169-A13C7BE2EC90}"/>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7230" name="Text Box 126">
            <a:extLst>
              <a:ext uri="{FF2B5EF4-FFF2-40B4-BE49-F238E27FC236}">
                <a16:creationId xmlns:a16="http://schemas.microsoft.com/office/drawing/2014/main" id="{45A1214F-1D3A-FCA3-1B3C-37E8C9B1D6A4}"/>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7231" name="Text Box 127">
            <a:extLst>
              <a:ext uri="{FF2B5EF4-FFF2-40B4-BE49-F238E27FC236}">
                <a16:creationId xmlns:a16="http://schemas.microsoft.com/office/drawing/2014/main" id="{5D325713-15D6-FF40-C832-FD179420A243}"/>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7232" name="Text Box 128">
            <a:extLst>
              <a:ext uri="{FF2B5EF4-FFF2-40B4-BE49-F238E27FC236}">
                <a16:creationId xmlns:a16="http://schemas.microsoft.com/office/drawing/2014/main" id="{8D1DE215-CC99-E018-731A-7BAA1B400351}"/>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7233" name="Text Box 129">
            <a:extLst>
              <a:ext uri="{FF2B5EF4-FFF2-40B4-BE49-F238E27FC236}">
                <a16:creationId xmlns:a16="http://schemas.microsoft.com/office/drawing/2014/main" id="{D4516744-05B8-C187-15C0-CD6B4481BFA7}"/>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7234" name="Text Box 130">
            <a:extLst>
              <a:ext uri="{FF2B5EF4-FFF2-40B4-BE49-F238E27FC236}">
                <a16:creationId xmlns:a16="http://schemas.microsoft.com/office/drawing/2014/main" id="{91154887-ED6A-A1CC-0F05-7A71FE9A92EA}"/>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7235" name="Text Box 131">
            <a:extLst>
              <a:ext uri="{FF2B5EF4-FFF2-40B4-BE49-F238E27FC236}">
                <a16:creationId xmlns:a16="http://schemas.microsoft.com/office/drawing/2014/main" id="{22C26FB9-C387-499C-5DAF-E87CA193AB65}"/>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7236" name="Text Box 132">
            <a:extLst>
              <a:ext uri="{FF2B5EF4-FFF2-40B4-BE49-F238E27FC236}">
                <a16:creationId xmlns:a16="http://schemas.microsoft.com/office/drawing/2014/main" id="{E13C954E-778E-3818-4562-56B2FBCD74EE}"/>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7237" name="Text Box 133">
            <a:extLst>
              <a:ext uri="{FF2B5EF4-FFF2-40B4-BE49-F238E27FC236}">
                <a16:creationId xmlns:a16="http://schemas.microsoft.com/office/drawing/2014/main" id="{43EEA2BD-7386-FF29-2809-CAA866B27616}"/>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7238" name="Text Box 134">
            <a:extLst>
              <a:ext uri="{FF2B5EF4-FFF2-40B4-BE49-F238E27FC236}">
                <a16:creationId xmlns:a16="http://schemas.microsoft.com/office/drawing/2014/main" id="{6E25ADE5-8893-995D-28D4-539C318A11BE}"/>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7239" name="Text Box 135">
            <a:extLst>
              <a:ext uri="{FF2B5EF4-FFF2-40B4-BE49-F238E27FC236}">
                <a16:creationId xmlns:a16="http://schemas.microsoft.com/office/drawing/2014/main" id="{79689C52-E9D5-0F36-56CE-E7B4C72F7D9F}"/>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7240" name="Text Box 136">
            <a:extLst>
              <a:ext uri="{FF2B5EF4-FFF2-40B4-BE49-F238E27FC236}">
                <a16:creationId xmlns:a16="http://schemas.microsoft.com/office/drawing/2014/main" id="{2F92A5B5-D2FD-B27C-8E5D-6B4EE4543A92}"/>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7241" name="Text Box 137">
            <a:extLst>
              <a:ext uri="{FF2B5EF4-FFF2-40B4-BE49-F238E27FC236}">
                <a16:creationId xmlns:a16="http://schemas.microsoft.com/office/drawing/2014/main" id="{F4AA8AF2-BB54-1743-F73E-18B0D9A18E22}"/>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7242" name="Text Box 138">
            <a:extLst>
              <a:ext uri="{FF2B5EF4-FFF2-40B4-BE49-F238E27FC236}">
                <a16:creationId xmlns:a16="http://schemas.microsoft.com/office/drawing/2014/main" id="{F45E0DC2-1742-BB39-D68C-7D3FD3C9AA98}"/>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7243" name="Text Box 139">
            <a:extLst>
              <a:ext uri="{FF2B5EF4-FFF2-40B4-BE49-F238E27FC236}">
                <a16:creationId xmlns:a16="http://schemas.microsoft.com/office/drawing/2014/main" id="{CB6CBEBF-D8F5-80E1-7D13-575D1B89C506}"/>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7244" name="Text Box 140">
            <a:extLst>
              <a:ext uri="{FF2B5EF4-FFF2-40B4-BE49-F238E27FC236}">
                <a16:creationId xmlns:a16="http://schemas.microsoft.com/office/drawing/2014/main" id="{8060141D-6E46-6763-3833-27B6BD27A556}"/>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7245" name="Text Box 141">
            <a:extLst>
              <a:ext uri="{FF2B5EF4-FFF2-40B4-BE49-F238E27FC236}">
                <a16:creationId xmlns:a16="http://schemas.microsoft.com/office/drawing/2014/main" id="{416C5E35-94E6-1DF0-05DA-51671E60877A}"/>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7246" name="Text Box 142">
            <a:extLst>
              <a:ext uri="{FF2B5EF4-FFF2-40B4-BE49-F238E27FC236}">
                <a16:creationId xmlns:a16="http://schemas.microsoft.com/office/drawing/2014/main" id="{F4A00CD5-9939-49FC-DCF7-3B27B726C7F1}"/>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7247" name="Text Box 143">
            <a:extLst>
              <a:ext uri="{FF2B5EF4-FFF2-40B4-BE49-F238E27FC236}">
                <a16:creationId xmlns:a16="http://schemas.microsoft.com/office/drawing/2014/main" id="{FD2082E6-C29C-909B-B574-661133C0BE8B}"/>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7248" name="Text Box 144">
            <a:extLst>
              <a:ext uri="{FF2B5EF4-FFF2-40B4-BE49-F238E27FC236}">
                <a16:creationId xmlns:a16="http://schemas.microsoft.com/office/drawing/2014/main" id="{32181F08-A26A-4219-BDEB-BD3B1A28D251}"/>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7249" name="Text Box 145">
            <a:extLst>
              <a:ext uri="{FF2B5EF4-FFF2-40B4-BE49-F238E27FC236}">
                <a16:creationId xmlns:a16="http://schemas.microsoft.com/office/drawing/2014/main" id="{94D7C410-A572-B274-4D44-74E5E0D31727}"/>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7250" name="Text Box 146">
            <a:extLst>
              <a:ext uri="{FF2B5EF4-FFF2-40B4-BE49-F238E27FC236}">
                <a16:creationId xmlns:a16="http://schemas.microsoft.com/office/drawing/2014/main" id="{CC5D7BF4-2148-437D-D20D-1F334088E698}"/>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7251" name="Text Box 147">
            <a:extLst>
              <a:ext uri="{FF2B5EF4-FFF2-40B4-BE49-F238E27FC236}">
                <a16:creationId xmlns:a16="http://schemas.microsoft.com/office/drawing/2014/main" id="{73C3E5D7-7D55-AE9E-4F20-ED86A9D4777A}"/>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7252" name="Text Box 148">
            <a:extLst>
              <a:ext uri="{FF2B5EF4-FFF2-40B4-BE49-F238E27FC236}">
                <a16:creationId xmlns:a16="http://schemas.microsoft.com/office/drawing/2014/main" id="{A82EB29F-F231-1F8E-DCAF-699039917D90}"/>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7253" name="Text Box 149">
            <a:extLst>
              <a:ext uri="{FF2B5EF4-FFF2-40B4-BE49-F238E27FC236}">
                <a16:creationId xmlns:a16="http://schemas.microsoft.com/office/drawing/2014/main" id="{1FA6B659-A29C-7588-189F-D1EFA7994DE2}"/>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7254" name="Text Box 150">
            <a:extLst>
              <a:ext uri="{FF2B5EF4-FFF2-40B4-BE49-F238E27FC236}">
                <a16:creationId xmlns:a16="http://schemas.microsoft.com/office/drawing/2014/main" id="{B52AE541-CA85-A7E9-2AE4-C1C228081571}"/>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7255" name="Text Box 151">
            <a:extLst>
              <a:ext uri="{FF2B5EF4-FFF2-40B4-BE49-F238E27FC236}">
                <a16:creationId xmlns:a16="http://schemas.microsoft.com/office/drawing/2014/main" id="{30234556-DA2E-328C-6A93-C69151A1DE97}"/>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7256" name="Text Box 152">
            <a:extLst>
              <a:ext uri="{FF2B5EF4-FFF2-40B4-BE49-F238E27FC236}">
                <a16:creationId xmlns:a16="http://schemas.microsoft.com/office/drawing/2014/main" id="{BE210302-0A81-71F9-F3D7-566CAC802BD8}"/>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7257" name="Text Box 153">
            <a:extLst>
              <a:ext uri="{FF2B5EF4-FFF2-40B4-BE49-F238E27FC236}">
                <a16:creationId xmlns:a16="http://schemas.microsoft.com/office/drawing/2014/main" id="{AE5FE38C-8DE2-55C7-CE2A-1AE172F3BB60}"/>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7258" name="Text Box 154">
            <a:extLst>
              <a:ext uri="{FF2B5EF4-FFF2-40B4-BE49-F238E27FC236}">
                <a16:creationId xmlns:a16="http://schemas.microsoft.com/office/drawing/2014/main" id="{B97E66D2-C7AE-22B6-834B-B0B40885065D}"/>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7259" name="Text Box 155">
            <a:extLst>
              <a:ext uri="{FF2B5EF4-FFF2-40B4-BE49-F238E27FC236}">
                <a16:creationId xmlns:a16="http://schemas.microsoft.com/office/drawing/2014/main" id="{8436726B-CC78-BD6C-D01D-2B96653A7719}"/>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7260" name="Text Box 156">
            <a:extLst>
              <a:ext uri="{FF2B5EF4-FFF2-40B4-BE49-F238E27FC236}">
                <a16:creationId xmlns:a16="http://schemas.microsoft.com/office/drawing/2014/main" id="{954E0E14-878F-588F-E200-E509448C2FAB}"/>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7261" name="Text Box 157">
            <a:extLst>
              <a:ext uri="{FF2B5EF4-FFF2-40B4-BE49-F238E27FC236}">
                <a16:creationId xmlns:a16="http://schemas.microsoft.com/office/drawing/2014/main" id="{62E26DB5-86FE-C6B0-B5D5-BC0DB1CF8214}"/>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47262" name="Text Box 158">
            <a:extLst>
              <a:ext uri="{FF2B5EF4-FFF2-40B4-BE49-F238E27FC236}">
                <a16:creationId xmlns:a16="http://schemas.microsoft.com/office/drawing/2014/main" id="{B55B8C2A-884B-8737-EB7B-7DE163E5E315}"/>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47263" name="Text Box 159">
            <a:extLst>
              <a:ext uri="{FF2B5EF4-FFF2-40B4-BE49-F238E27FC236}">
                <a16:creationId xmlns:a16="http://schemas.microsoft.com/office/drawing/2014/main" id="{0153993B-0014-2963-1E59-97BF418AB28A}"/>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7264" name="Line 160">
            <a:extLst>
              <a:ext uri="{FF2B5EF4-FFF2-40B4-BE49-F238E27FC236}">
                <a16:creationId xmlns:a16="http://schemas.microsoft.com/office/drawing/2014/main" id="{4BE94585-010E-F3BE-12C0-5978CF77826B}"/>
              </a:ext>
            </a:extLst>
          </p:cNvPr>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265" name="Text Box 163">
            <a:extLst>
              <a:ext uri="{FF2B5EF4-FFF2-40B4-BE49-F238E27FC236}">
                <a16:creationId xmlns:a16="http://schemas.microsoft.com/office/drawing/2014/main" id="{AB6C7418-4910-9F30-4429-0392570300CB}"/>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F440AA65-4C30-B176-25EF-79D9555DB5A6}"/>
              </a:ext>
            </a:extLst>
          </p:cNvPr>
          <p:cNvSpPr>
            <a:spLocks noGrp="1"/>
          </p:cNvSpPr>
          <p:nvPr>
            <p:ph type="sldNum" sz="quarter" idx="12"/>
          </p:nvPr>
        </p:nvSpPr>
        <p:spPr/>
        <p:txBody>
          <a:bodyPr/>
          <a:lstStyle/>
          <a:p>
            <a:fld id="{38A5D10B-4D41-4D5F-BDAA-4128BEDC676C}" type="slidenum">
              <a:rPr lang="en-US" altLang="en-US" smtClean="0"/>
              <a:pPr/>
              <a:t>67</a:t>
            </a:fld>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9310A9B-4257-D966-55A6-75DACCACA3DB}"/>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48131" name="Rectangle 3">
            <a:extLst>
              <a:ext uri="{FF2B5EF4-FFF2-40B4-BE49-F238E27FC236}">
                <a16:creationId xmlns:a16="http://schemas.microsoft.com/office/drawing/2014/main" id="{F8CBE934-54D8-F069-1B9B-1484A1249B9C}"/>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2" name="Rectangle 4">
            <a:extLst>
              <a:ext uri="{FF2B5EF4-FFF2-40B4-BE49-F238E27FC236}">
                <a16:creationId xmlns:a16="http://schemas.microsoft.com/office/drawing/2014/main" id="{C9879B4D-4358-D436-826F-2B72198F636B}"/>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3" name="Rectangle 5">
            <a:extLst>
              <a:ext uri="{FF2B5EF4-FFF2-40B4-BE49-F238E27FC236}">
                <a16:creationId xmlns:a16="http://schemas.microsoft.com/office/drawing/2014/main" id="{CEDFD392-BE29-E6AE-2B0B-869F61798BBC}"/>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4" name="Rectangle 6">
            <a:extLst>
              <a:ext uri="{FF2B5EF4-FFF2-40B4-BE49-F238E27FC236}">
                <a16:creationId xmlns:a16="http://schemas.microsoft.com/office/drawing/2014/main" id="{1DCDAD26-4483-3005-D61E-67183E920C71}"/>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5" name="Rectangle 7">
            <a:extLst>
              <a:ext uri="{FF2B5EF4-FFF2-40B4-BE49-F238E27FC236}">
                <a16:creationId xmlns:a16="http://schemas.microsoft.com/office/drawing/2014/main" id="{5AD27EA7-81C5-6CDB-82B2-1895F481A865}"/>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6" name="Rectangle 8">
            <a:extLst>
              <a:ext uri="{FF2B5EF4-FFF2-40B4-BE49-F238E27FC236}">
                <a16:creationId xmlns:a16="http://schemas.microsoft.com/office/drawing/2014/main" id="{68DAE50F-D1CD-A961-E1B0-AF4A9851B52A}"/>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7" name="Rectangle 9">
            <a:extLst>
              <a:ext uri="{FF2B5EF4-FFF2-40B4-BE49-F238E27FC236}">
                <a16:creationId xmlns:a16="http://schemas.microsoft.com/office/drawing/2014/main" id="{EACB00FF-1B88-FCC8-B1C9-557D92D4A347}"/>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8" name="Rectangle 10">
            <a:extLst>
              <a:ext uri="{FF2B5EF4-FFF2-40B4-BE49-F238E27FC236}">
                <a16:creationId xmlns:a16="http://schemas.microsoft.com/office/drawing/2014/main" id="{D247ED0F-A2AE-EC3B-AEAA-3E97236F68A3}"/>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9" name="Rectangle 11">
            <a:extLst>
              <a:ext uri="{FF2B5EF4-FFF2-40B4-BE49-F238E27FC236}">
                <a16:creationId xmlns:a16="http://schemas.microsoft.com/office/drawing/2014/main" id="{1716C384-B202-8F42-8238-6233A7BD5249}"/>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0" name="Rectangle 12">
            <a:extLst>
              <a:ext uri="{FF2B5EF4-FFF2-40B4-BE49-F238E27FC236}">
                <a16:creationId xmlns:a16="http://schemas.microsoft.com/office/drawing/2014/main" id="{DA4C9F5E-1CC4-BD44-6A79-9B1DD7E80081}"/>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1" name="Rectangle 13">
            <a:extLst>
              <a:ext uri="{FF2B5EF4-FFF2-40B4-BE49-F238E27FC236}">
                <a16:creationId xmlns:a16="http://schemas.microsoft.com/office/drawing/2014/main" id="{40939011-2A4B-7D1C-7F68-9FC3DE22B522}"/>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2" name="Rectangle 14">
            <a:extLst>
              <a:ext uri="{FF2B5EF4-FFF2-40B4-BE49-F238E27FC236}">
                <a16:creationId xmlns:a16="http://schemas.microsoft.com/office/drawing/2014/main" id="{A454D414-AB3A-D123-5C71-32E129292E62}"/>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3" name="Rectangle 15">
            <a:extLst>
              <a:ext uri="{FF2B5EF4-FFF2-40B4-BE49-F238E27FC236}">
                <a16:creationId xmlns:a16="http://schemas.microsoft.com/office/drawing/2014/main" id="{E3E2DAE9-38EA-FE53-736E-9EF2C627D093}"/>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4" name="Rectangle 16">
            <a:extLst>
              <a:ext uri="{FF2B5EF4-FFF2-40B4-BE49-F238E27FC236}">
                <a16:creationId xmlns:a16="http://schemas.microsoft.com/office/drawing/2014/main" id="{D49EA729-ECC9-9F87-1522-D185C1D01B9D}"/>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5" name="Rectangle 17">
            <a:extLst>
              <a:ext uri="{FF2B5EF4-FFF2-40B4-BE49-F238E27FC236}">
                <a16:creationId xmlns:a16="http://schemas.microsoft.com/office/drawing/2014/main" id="{BB580983-D559-9FC2-41E1-41DFBB6C2615}"/>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6" name="Rectangle 18">
            <a:extLst>
              <a:ext uri="{FF2B5EF4-FFF2-40B4-BE49-F238E27FC236}">
                <a16:creationId xmlns:a16="http://schemas.microsoft.com/office/drawing/2014/main" id="{1807780F-2D72-ADCE-31E7-320F58266218}"/>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7" name="Rectangle 19">
            <a:extLst>
              <a:ext uri="{FF2B5EF4-FFF2-40B4-BE49-F238E27FC236}">
                <a16:creationId xmlns:a16="http://schemas.microsoft.com/office/drawing/2014/main" id="{739D4493-0CB1-97E8-8960-BCF8517DFE15}"/>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8" name="Rectangle 20">
            <a:extLst>
              <a:ext uri="{FF2B5EF4-FFF2-40B4-BE49-F238E27FC236}">
                <a16:creationId xmlns:a16="http://schemas.microsoft.com/office/drawing/2014/main" id="{DDB92F03-38F1-A042-B18F-78D418D396D2}"/>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49" name="Rectangle 21">
            <a:extLst>
              <a:ext uri="{FF2B5EF4-FFF2-40B4-BE49-F238E27FC236}">
                <a16:creationId xmlns:a16="http://schemas.microsoft.com/office/drawing/2014/main" id="{CF011014-4AE7-A4F3-6D12-460D523E5F6A}"/>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0" name="Rectangle 22">
            <a:extLst>
              <a:ext uri="{FF2B5EF4-FFF2-40B4-BE49-F238E27FC236}">
                <a16:creationId xmlns:a16="http://schemas.microsoft.com/office/drawing/2014/main" id="{62D2BF5D-BF0D-AFEC-9291-D676A9BF869A}"/>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1" name="Rectangle 23">
            <a:extLst>
              <a:ext uri="{FF2B5EF4-FFF2-40B4-BE49-F238E27FC236}">
                <a16:creationId xmlns:a16="http://schemas.microsoft.com/office/drawing/2014/main" id="{1ACF0EFC-E514-8043-2004-7866C8600A8F}"/>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2" name="Rectangle 24">
            <a:extLst>
              <a:ext uri="{FF2B5EF4-FFF2-40B4-BE49-F238E27FC236}">
                <a16:creationId xmlns:a16="http://schemas.microsoft.com/office/drawing/2014/main" id="{207F9DF5-F964-48DF-20C6-5B4E25F62D85}"/>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3" name="Rectangle 25">
            <a:extLst>
              <a:ext uri="{FF2B5EF4-FFF2-40B4-BE49-F238E27FC236}">
                <a16:creationId xmlns:a16="http://schemas.microsoft.com/office/drawing/2014/main" id="{BB92BDDA-13F6-F438-68ED-80F57F74F794}"/>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4" name="Rectangle 26">
            <a:extLst>
              <a:ext uri="{FF2B5EF4-FFF2-40B4-BE49-F238E27FC236}">
                <a16:creationId xmlns:a16="http://schemas.microsoft.com/office/drawing/2014/main" id="{07A32D51-5757-384C-CACA-97A5B5269B8E}"/>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5" name="Rectangle 27">
            <a:extLst>
              <a:ext uri="{FF2B5EF4-FFF2-40B4-BE49-F238E27FC236}">
                <a16:creationId xmlns:a16="http://schemas.microsoft.com/office/drawing/2014/main" id="{F7CD197F-3B53-8D1F-A536-8FCA306477BC}"/>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6" name="Rectangle 28">
            <a:extLst>
              <a:ext uri="{FF2B5EF4-FFF2-40B4-BE49-F238E27FC236}">
                <a16:creationId xmlns:a16="http://schemas.microsoft.com/office/drawing/2014/main" id="{14B49F9C-E44C-E85C-FE02-FA98E859D7F1}"/>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7" name="Rectangle 29">
            <a:extLst>
              <a:ext uri="{FF2B5EF4-FFF2-40B4-BE49-F238E27FC236}">
                <a16:creationId xmlns:a16="http://schemas.microsoft.com/office/drawing/2014/main" id="{274212C7-B0D9-A028-C0FC-6F7151DA6DA8}"/>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8" name="Rectangle 30">
            <a:extLst>
              <a:ext uri="{FF2B5EF4-FFF2-40B4-BE49-F238E27FC236}">
                <a16:creationId xmlns:a16="http://schemas.microsoft.com/office/drawing/2014/main" id="{F6F38144-E9F9-5D3A-716C-0A073FB037BF}"/>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59" name="Rectangle 31">
            <a:extLst>
              <a:ext uri="{FF2B5EF4-FFF2-40B4-BE49-F238E27FC236}">
                <a16:creationId xmlns:a16="http://schemas.microsoft.com/office/drawing/2014/main" id="{746C3D45-0EF9-AE12-39DA-0C7E2343C25D}"/>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0" name="Rectangle 32">
            <a:extLst>
              <a:ext uri="{FF2B5EF4-FFF2-40B4-BE49-F238E27FC236}">
                <a16:creationId xmlns:a16="http://schemas.microsoft.com/office/drawing/2014/main" id="{BD885A4A-D49F-313E-8547-2F87847AB679}"/>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1" name="Rectangle 33">
            <a:extLst>
              <a:ext uri="{FF2B5EF4-FFF2-40B4-BE49-F238E27FC236}">
                <a16:creationId xmlns:a16="http://schemas.microsoft.com/office/drawing/2014/main" id="{4F17497E-C8A9-2E90-9281-84D210DD35FC}"/>
              </a:ext>
            </a:extLst>
          </p:cNvPr>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2" name="Rectangle 34">
            <a:extLst>
              <a:ext uri="{FF2B5EF4-FFF2-40B4-BE49-F238E27FC236}">
                <a16:creationId xmlns:a16="http://schemas.microsoft.com/office/drawing/2014/main" id="{725D77C3-E410-9F46-E81C-EA30EEFD29E1}"/>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3" name="Rectangle 35">
            <a:extLst>
              <a:ext uri="{FF2B5EF4-FFF2-40B4-BE49-F238E27FC236}">
                <a16:creationId xmlns:a16="http://schemas.microsoft.com/office/drawing/2014/main" id="{0FE41B17-EE19-B1D8-45CC-4DC6F5A1869A}"/>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4" name="Rectangle 36">
            <a:extLst>
              <a:ext uri="{FF2B5EF4-FFF2-40B4-BE49-F238E27FC236}">
                <a16:creationId xmlns:a16="http://schemas.microsoft.com/office/drawing/2014/main" id="{58CEBDA9-C383-4232-D8DD-2C403C769DF0}"/>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5" name="Rectangle 37">
            <a:extLst>
              <a:ext uri="{FF2B5EF4-FFF2-40B4-BE49-F238E27FC236}">
                <a16:creationId xmlns:a16="http://schemas.microsoft.com/office/drawing/2014/main" id="{502F2039-B0AD-FB0E-CA69-6E597DE88035}"/>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6" name="Rectangle 38">
            <a:extLst>
              <a:ext uri="{FF2B5EF4-FFF2-40B4-BE49-F238E27FC236}">
                <a16:creationId xmlns:a16="http://schemas.microsoft.com/office/drawing/2014/main" id="{43AEC9E3-A315-E62C-2617-24B3F6EA1A23}"/>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7" name="Rectangle 39">
            <a:extLst>
              <a:ext uri="{FF2B5EF4-FFF2-40B4-BE49-F238E27FC236}">
                <a16:creationId xmlns:a16="http://schemas.microsoft.com/office/drawing/2014/main" id="{CDC0A8F4-4B62-0806-2E36-E29EDEB15955}"/>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8" name="Rectangle 40">
            <a:extLst>
              <a:ext uri="{FF2B5EF4-FFF2-40B4-BE49-F238E27FC236}">
                <a16:creationId xmlns:a16="http://schemas.microsoft.com/office/drawing/2014/main" id="{2802471E-1A97-2347-01D1-25356529AEFB}"/>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69" name="Rectangle 41">
            <a:extLst>
              <a:ext uri="{FF2B5EF4-FFF2-40B4-BE49-F238E27FC236}">
                <a16:creationId xmlns:a16="http://schemas.microsoft.com/office/drawing/2014/main" id="{E8DA0685-3745-BC2A-5981-2003BE51E467}"/>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0" name="Rectangle 42">
            <a:extLst>
              <a:ext uri="{FF2B5EF4-FFF2-40B4-BE49-F238E27FC236}">
                <a16:creationId xmlns:a16="http://schemas.microsoft.com/office/drawing/2014/main" id="{3B74FE7E-232F-10C6-A510-5EA2E971FCBF}"/>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1" name="Rectangle 43">
            <a:extLst>
              <a:ext uri="{FF2B5EF4-FFF2-40B4-BE49-F238E27FC236}">
                <a16:creationId xmlns:a16="http://schemas.microsoft.com/office/drawing/2014/main" id="{0E5E7DDC-CDED-0D23-EE29-5CD30A933BCC}"/>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2" name="Rectangle 44">
            <a:extLst>
              <a:ext uri="{FF2B5EF4-FFF2-40B4-BE49-F238E27FC236}">
                <a16:creationId xmlns:a16="http://schemas.microsoft.com/office/drawing/2014/main" id="{BE7F8557-7F94-42F7-9564-8F08BAAF0275}"/>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3" name="Rectangle 45">
            <a:extLst>
              <a:ext uri="{FF2B5EF4-FFF2-40B4-BE49-F238E27FC236}">
                <a16:creationId xmlns:a16="http://schemas.microsoft.com/office/drawing/2014/main" id="{6C30BD04-3149-CBBB-CBA7-56E99D93AA70}"/>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4" name="Rectangle 46">
            <a:extLst>
              <a:ext uri="{FF2B5EF4-FFF2-40B4-BE49-F238E27FC236}">
                <a16:creationId xmlns:a16="http://schemas.microsoft.com/office/drawing/2014/main" id="{2E6099B7-EB5D-7C45-9C16-F2BBA88EB372}"/>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5" name="Rectangle 47">
            <a:extLst>
              <a:ext uri="{FF2B5EF4-FFF2-40B4-BE49-F238E27FC236}">
                <a16:creationId xmlns:a16="http://schemas.microsoft.com/office/drawing/2014/main" id="{B525D0A9-5F8D-40F9-5A53-2A0CC4D25F05}"/>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6" name="Rectangle 48">
            <a:extLst>
              <a:ext uri="{FF2B5EF4-FFF2-40B4-BE49-F238E27FC236}">
                <a16:creationId xmlns:a16="http://schemas.microsoft.com/office/drawing/2014/main" id="{55EDE1EC-C4F4-C4E0-34BF-22AB79D9A208}"/>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7" name="Rectangle 49">
            <a:extLst>
              <a:ext uri="{FF2B5EF4-FFF2-40B4-BE49-F238E27FC236}">
                <a16:creationId xmlns:a16="http://schemas.microsoft.com/office/drawing/2014/main" id="{B1B4C974-29D3-8E41-E993-DE4ABC1976E7}"/>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8" name="Rectangle 50">
            <a:extLst>
              <a:ext uri="{FF2B5EF4-FFF2-40B4-BE49-F238E27FC236}">
                <a16:creationId xmlns:a16="http://schemas.microsoft.com/office/drawing/2014/main" id="{B5A9CDE4-13BD-295F-E906-1002ADA2BE64}"/>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79" name="Rectangle 51">
            <a:extLst>
              <a:ext uri="{FF2B5EF4-FFF2-40B4-BE49-F238E27FC236}">
                <a16:creationId xmlns:a16="http://schemas.microsoft.com/office/drawing/2014/main" id="{BC90A305-A564-D079-A908-B258C500C398}"/>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80" name="Rectangle 52">
            <a:extLst>
              <a:ext uri="{FF2B5EF4-FFF2-40B4-BE49-F238E27FC236}">
                <a16:creationId xmlns:a16="http://schemas.microsoft.com/office/drawing/2014/main" id="{B61CBE33-4F4D-AF6E-04F5-30DFBE5815D2}"/>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81" name="Rectangle 53">
            <a:extLst>
              <a:ext uri="{FF2B5EF4-FFF2-40B4-BE49-F238E27FC236}">
                <a16:creationId xmlns:a16="http://schemas.microsoft.com/office/drawing/2014/main" id="{B13FDEF4-29CE-5F90-0B9F-BF4BCB841500}"/>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82" name="Rectangle 54">
            <a:extLst>
              <a:ext uri="{FF2B5EF4-FFF2-40B4-BE49-F238E27FC236}">
                <a16:creationId xmlns:a16="http://schemas.microsoft.com/office/drawing/2014/main" id="{24FD680E-722C-3E4D-5F64-53ED035B726C}"/>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83" name="Rectangle 55">
            <a:extLst>
              <a:ext uri="{FF2B5EF4-FFF2-40B4-BE49-F238E27FC236}">
                <a16:creationId xmlns:a16="http://schemas.microsoft.com/office/drawing/2014/main" id="{FA9CB98C-9610-D68B-FF0A-8026D7CBBD48}"/>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84" name="Rectangle 56">
            <a:extLst>
              <a:ext uri="{FF2B5EF4-FFF2-40B4-BE49-F238E27FC236}">
                <a16:creationId xmlns:a16="http://schemas.microsoft.com/office/drawing/2014/main" id="{5564DFDA-5651-6484-F048-F8F33FBA7DEA}"/>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85" name="Rectangle 57">
            <a:extLst>
              <a:ext uri="{FF2B5EF4-FFF2-40B4-BE49-F238E27FC236}">
                <a16:creationId xmlns:a16="http://schemas.microsoft.com/office/drawing/2014/main" id="{ADC3C2E6-ACF6-1CEB-72BB-B685D9637F93}"/>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86" name="Line 58">
            <a:extLst>
              <a:ext uri="{FF2B5EF4-FFF2-40B4-BE49-F238E27FC236}">
                <a16:creationId xmlns:a16="http://schemas.microsoft.com/office/drawing/2014/main" id="{824DE4F9-8E9B-3028-8243-26F096322E69}"/>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87" name="Line 59">
            <a:extLst>
              <a:ext uri="{FF2B5EF4-FFF2-40B4-BE49-F238E27FC236}">
                <a16:creationId xmlns:a16="http://schemas.microsoft.com/office/drawing/2014/main" id="{B549E678-6152-8853-1616-F04B52663E50}"/>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88" name="Line 60">
            <a:extLst>
              <a:ext uri="{FF2B5EF4-FFF2-40B4-BE49-F238E27FC236}">
                <a16:creationId xmlns:a16="http://schemas.microsoft.com/office/drawing/2014/main" id="{45451F5C-FF2B-73B0-3D22-DCFC9B25CF86}"/>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89" name="Line 61">
            <a:extLst>
              <a:ext uri="{FF2B5EF4-FFF2-40B4-BE49-F238E27FC236}">
                <a16:creationId xmlns:a16="http://schemas.microsoft.com/office/drawing/2014/main" id="{87983CDC-9453-B666-537E-CD9571500E38}"/>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0" name="Line 62">
            <a:extLst>
              <a:ext uri="{FF2B5EF4-FFF2-40B4-BE49-F238E27FC236}">
                <a16:creationId xmlns:a16="http://schemas.microsoft.com/office/drawing/2014/main" id="{F214A6F3-42CB-B4CA-9B75-7711203A2171}"/>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1" name="Line 63">
            <a:extLst>
              <a:ext uri="{FF2B5EF4-FFF2-40B4-BE49-F238E27FC236}">
                <a16:creationId xmlns:a16="http://schemas.microsoft.com/office/drawing/2014/main" id="{F88BE380-C9C9-2F6D-B164-72A52E4F95B7}"/>
              </a:ext>
            </a:extLst>
          </p:cNvPr>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2" name="Line 64">
            <a:extLst>
              <a:ext uri="{FF2B5EF4-FFF2-40B4-BE49-F238E27FC236}">
                <a16:creationId xmlns:a16="http://schemas.microsoft.com/office/drawing/2014/main" id="{03D8582D-BBB9-5108-2D4D-19000391922B}"/>
              </a:ext>
            </a:extLst>
          </p:cNvPr>
          <p:cNvSpPr>
            <a:spLocks noChangeShapeType="1"/>
          </p:cNvSpPr>
          <p:nvPr/>
        </p:nvSpPr>
        <p:spPr bwMode="auto">
          <a:xfrm>
            <a:off x="76200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3" name="Line 65">
            <a:extLst>
              <a:ext uri="{FF2B5EF4-FFF2-40B4-BE49-F238E27FC236}">
                <a16:creationId xmlns:a16="http://schemas.microsoft.com/office/drawing/2014/main" id="{E8057867-38AC-1CBF-6817-5F80ED7A7F4F}"/>
              </a:ext>
            </a:extLst>
          </p:cNvPr>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4" name="Line 66">
            <a:extLst>
              <a:ext uri="{FF2B5EF4-FFF2-40B4-BE49-F238E27FC236}">
                <a16:creationId xmlns:a16="http://schemas.microsoft.com/office/drawing/2014/main" id="{71F68C19-ABEC-2981-E58A-669DB1BABB24}"/>
              </a:ext>
            </a:extLst>
          </p:cNvPr>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5" name="Line 67">
            <a:extLst>
              <a:ext uri="{FF2B5EF4-FFF2-40B4-BE49-F238E27FC236}">
                <a16:creationId xmlns:a16="http://schemas.microsoft.com/office/drawing/2014/main" id="{5243333F-0952-D061-CCAB-89CA4D17B2AE}"/>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6" name="Line 68">
            <a:extLst>
              <a:ext uri="{FF2B5EF4-FFF2-40B4-BE49-F238E27FC236}">
                <a16:creationId xmlns:a16="http://schemas.microsoft.com/office/drawing/2014/main" id="{A764B9A0-E8E4-C2A4-7A20-28674DAB64B9}"/>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7" name="Line 69">
            <a:extLst>
              <a:ext uri="{FF2B5EF4-FFF2-40B4-BE49-F238E27FC236}">
                <a16:creationId xmlns:a16="http://schemas.microsoft.com/office/drawing/2014/main" id="{E14322C1-C7A4-4F98-190C-DF9A8F356009}"/>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8" name="Line 70">
            <a:extLst>
              <a:ext uri="{FF2B5EF4-FFF2-40B4-BE49-F238E27FC236}">
                <a16:creationId xmlns:a16="http://schemas.microsoft.com/office/drawing/2014/main" id="{6759483C-281F-2126-91EF-B9D4B3E0B6BE}"/>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9" name="Line 71">
            <a:extLst>
              <a:ext uri="{FF2B5EF4-FFF2-40B4-BE49-F238E27FC236}">
                <a16:creationId xmlns:a16="http://schemas.microsoft.com/office/drawing/2014/main" id="{CF4FC6FA-11C1-F3F9-7D6C-1D2A5F665073}"/>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0" name="Line 72">
            <a:extLst>
              <a:ext uri="{FF2B5EF4-FFF2-40B4-BE49-F238E27FC236}">
                <a16:creationId xmlns:a16="http://schemas.microsoft.com/office/drawing/2014/main" id="{98A5F430-DEEF-D533-992F-4A8DD3C734D0}"/>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1" name="Line 73">
            <a:extLst>
              <a:ext uri="{FF2B5EF4-FFF2-40B4-BE49-F238E27FC236}">
                <a16:creationId xmlns:a16="http://schemas.microsoft.com/office/drawing/2014/main" id="{8F175B8F-2E68-5FFE-BB83-609F7E13A117}"/>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2" name="Line 74">
            <a:extLst>
              <a:ext uri="{FF2B5EF4-FFF2-40B4-BE49-F238E27FC236}">
                <a16:creationId xmlns:a16="http://schemas.microsoft.com/office/drawing/2014/main" id="{E31C3DF7-A941-6FF3-B277-209FE7A4F93A}"/>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3" name="Line 75">
            <a:extLst>
              <a:ext uri="{FF2B5EF4-FFF2-40B4-BE49-F238E27FC236}">
                <a16:creationId xmlns:a16="http://schemas.microsoft.com/office/drawing/2014/main" id="{2EFA24D3-5939-D3D7-BD1B-DA44822B24A2}"/>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4" name="Line 76">
            <a:extLst>
              <a:ext uri="{FF2B5EF4-FFF2-40B4-BE49-F238E27FC236}">
                <a16:creationId xmlns:a16="http://schemas.microsoft.com/office/drawing/2014/main" id="{1AB98F84-22D2-DA90-D46C-276F656566C6}"/>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5" name="Line 77">
            <a:extLst>
              <a:ext uri="{FF2B5EF4-FFF2-40B4-BE49-F238E27FC236}">
                <a16:creationId xmlns:a16="http://schemas.microsoft.com/office/drawing/2014/main" id="{221D7118-6231-A5F8-A2E8-5741465823D3}"/>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6" name="Line 78">
            <a:extLst>
              <a:ext uri="{FF2B5EF4-FFF2-40B4-BE49-F238E27FC236}">
                <a16:creationId xmlns:a16="http://schemas.microsoft.com/office/drawing/2014/main" id="{AEACCDE0-2966-1C75-1C4F-1D9F05D1BCE2}"/>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7" name="Line 79">
            <a:extLst>
              <a:ext uri="{FF2B5EF4-FFF2-40B4-BE49-F238E27FC236}">
                <a16:creationId xmlns:a16="http://schemas.microsoft.com/office/drawing/2014/main" id="{A919A752-14C7-7D6D-12CB-A17ADA5827DF}"/>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8" name="Line 80">
            <a:extLst>
              <a:ext uri="{FF2B5EF4-FFF2-40B4-BE49-F238E27FC236}">
                <a16:creationId xmlns:a16="http://schemas.microsoft.com/office/drawing/2014/main" id="{98E5CF98-D0D8-7A28-27CF-D58AF035D4E2}"/>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09" name="Line 81">
            <a:extLst>
              <a:ext uri="{FF2B5EF4-FFF2-40B4-BE49-F238E27FC236}">
                <a16:creationId xmlns:a16="http://schemas.microsoft.com/office/drawing/2014/main" id="{AF5CBD04-89EE-41C6-4420-F4C60564C7D5}"/>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0" name="Line 82">
            <a:extLst>
              <a:ext uri="{FF2B5EF4-FFF2-40B4-BE49-F238E27FC236}">
                <a16:creationId xmlns:a16="http://schemas.microsoft.com/office/drawing/2014/main" id="{415DBE1D-E682-7F09-3BCC-0525E221F373}"/>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1" name="Line 83">
            <a:extLst>
              <a:ext uri="{FF2B5EF4-FFF2-40B4-BE49-F238E27FC236}">
                <a16:creationId xmlns:a16="http://schemas.microsoft.com/office/drawing/2014/main" id="{DA02CAF6-6FFD-3877-69F8-046A5D10CE87}"/>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2" name="Line 84">
            <a:extLst>
              <a:ext uri="{FF2B5EF4-FFF2-40B4-BE49-F238E27FC236}">
                <a16:creationId xmlns:a16="http://schemas.microsoft.com/office/drawing/2014/main" id="{969C5931-CB13-B213-2883-5D2749EE8E26}"/>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3" name="Line 85">
            <a:extLst>
              <a:ext uri="{FF2B5EF4-FFF2-40B4-BE49-F238E27FC236}">
                <a16:creationId xmlns:a16="http://schemas.microsoft.com/office/drawing/2014/main" id="{B60D0BB9-D366-75DC-44EC-2C07B19595C9}"/>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4" name="Line 86">
            <a:extLst>
              <a:ext uri="{FF2B5EF4-FFF2-40B4-BE49-F238E27FC236}">
                <a16:creationId xmlns:a16="http://schemas.microsoft.com/office/drawing/2014/main" id="{FDCB6B19-8D0E-2A96-EF42-A6E0F93AD472}"/>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5" name="Line 87">
            <a:extLst>
              <a:ext uri="{FF2B5EF4-FFF2-40B4-BE49-F238E27FC236}">
                <a16:creationId xmlns:a16="http://schemas.microsoft.com/office/drawing/2014/main" id="{0639607D-0D76-BB28-200A-ABEF75B41335}"/>
              </a:ext>
            </a:extLst>
          </p:cNvPr>
          <p:cNvSpPr>
            <a:spLocks noChangeShapeType="1"/>
          </p:cNvSpPr>
          <p:nvPr/>
        </p:nvSpPr>
        <p:spPr bwMode="auto">
          <a:xfrm>
            <a:off x="76200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6" name="Line 88">
            <a:extLst>
              <a:ext uri="{FF2B5EF4-FFF2-40B4-BE49-F238E27FC236}">
                <a16:creationId xmlns:a16="http://schemas.microsoft.com/office/drawing/2014/main" id="{D4E87551-D147-00E5-FFCE-D033866E63DA}"/>
              </a:ext>
            </a:extLst>
          </p:cNvPr>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7" name="Line 89">
            <a:extLst>
              <a:ext uri="{FF2B5EF4-FFF2-40B4-BE49-F238E27FC236}">
                <a16:creationId xmlns:a16="http://schemas.microsoft.com/office/drawing/2014/main" id="{4B853286-5AB8-8FF0-BD95-7F0B2379E2B0}"/>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8" name="Line 90">
            <a:extLst>
              <a:ext uri="{FF2B5EF4-FFF2-40B4-BE49-F238E27FC236}">
                <a16:creationId xmlns:a16="http://schemas.microsoft.com/office/drawing/2014/main" id="{AE50BA6D-DD7E-E63F-F53F-E4B37F2DB846}"/>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19" name="Line 91">
            <a:extLst>
              <a:ext uri="{FF2B5EF4-FFF2-40B4-BE49-F238E27FC236}">
                <a16:creationId xmlns:a16="http://schemas.microsoft.com/office/drawing/2014/main" id="{DB119F5F-F71E-259D-7DC0-87A95D48EC9B}"/>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0" name="Line 92">
            <a:extLst>
              <a:ext uri="{FF2B5EF4-FFF2-40B4-BE49-F238E27FC236}">
                <a16:creationId xmlns:a16="http://schemas.microsoft.com/office/drawing/2014/main" id="{5C33E2F0-C3AB-F909-7A7C-B448E9E1AFD9}"/>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1" name="Line 93">
            <a:extLst>
              <a:ext uri="{FF2B5EF4-FFF2-40B4-BE49-F238E27FC236}">
                <a16:creationId xmlns:a16="http://schemas.microsoft.com/office/drawing/2014/main" id="{17C3BF8B-9ABB-5CC8-27CF-C61515A787D7}"/>
              </a:ext>
            </a:extLst>
          </p:cNvPr>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2" name="Line 94">
            <a:extLst>
              <a:ext uri="{FF2B5EF4-FFF2-40B4-BE49-F238E27FC236}">
                <a16:creationId xmlns:a16="http://schemas.microsoft.com/office/drawing/2014/main" id="{A04401AB-F8D8-FC7A-9D47-C4E0C3D1B22C}"/>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3" name="Line 95">
            <a:extLst>
              <a:ext uri="{FF2B5EF4-FFF2-40B4-BE49-F238E27FC236}">
                <a16:creationId xmlns:a16="http://schemas.microsoft.com/office/drawing/2014/main" id="{2BCCBC04-DDB0-0FAE-F3C6-EB7C97AFA7C4}"/>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4" name="Line 96">
            <a:extLst>
              <a:ext uri="{FF2B5EF4-FFF2-40B4-BE49-F238E27FC236}">
                <a16:creationId xmlns:a16="http://schemas.microsoft.com/office/drawing/2014/main" id="{59E1F535-BEF5-7336-9941-80DFB75F2E3D}"/>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5" name="Line 97">
            <a:extLst>
              <a:ext uri="{FF2B5EF4-FFF2-40B4-BE49-F238E27FC236}">
                <a16:creationId xmlns:a16="http://schemas.microsoft.com/office/drawing/2014/main" id="{AC894E13-AF2B-5E59-3F16-9C59E679BE9C}"/>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6" name="Line 98">
            <a:extLst>
              <a:ext uri="{FF2B5EF4-FFF2-40B4-BE49-F238E27FC236}">
                <a16:creationId xmlns:a16="http://schemas.microsoft.com/office/drawing/2014/main" id="{16AE867F-47D7-EB6D-F0CD-F124ADA9A0A2}"/>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7" name="Line 99">
            <a:extLst>
              <a:ext uri="{FF2B5EF4-FFF2-40B4-BE49-F238E27FC236}">
                <a16:creationId xmlns:a16="http://schemas.microsoft.com/office/drawing/2014/main" id="{E2EA900D-E513-C547-BDE4-64A3886C296D}"/>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8" name="Line 100">
            <a:extLst>
              <a:ext uri="{FF2B5EF4-FFF2-40B4-BE49-F238E27FC236}">
                <a16:creationId xmlns:a16="http://schemas.microsoft.com/office/drawing/2014/main" id="{3F0E7DB4-F632-EB70-C9FF-87A9D18BD680}"/>
              </a:ext>
            </a:extLst>
          </p:cNvPr>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29" name="Line 101">
            <a:extLst>
              <a:ext uri="{FF2B5EF4-FFF2-40B4-BE49-F238E27FC236}">
                <a16:creationId xmlns:a16="http://schemas.microsoft.com/office/drawing/2014/main" id="{C3E4158A-BDCB-C8BC-667F-49D1271538ED}"/>
              </a:ext>
            </a:extLst>
          </p:cNvPr>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30" name="Line 102">
            <a:extLst>
              <a:ext uri="{FF2B5EF4-FFF2-40B4-BE49-F238E27FC236}">
                <a16:creationId xmlns:a16="http://schemas.microsoft.com/office/drawing/2014/main" id="{88C49815-A072-6910-6739-466A7AABBA6B}"/>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31" name="Line 103">
            <a:extLst>
              <a:ext uri="{FF2B5EF4-FFF2-40B4-BE49-F238E27FC236}">
                <a16:creationId xmlns:a16="http://schemas.microsoft.com/office/drawing/2014/main" id="{5D73C751-9D79-15DF-3505-746912F5B95A}"/>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32" name="Rectangle 104">
            <a:extLst>
              <a:ext uri="{FF2B5EF4-FFF2-40B4-BE49-F238E27FC236}">
                <a16:creationId xmlns:a16="http://schemas.microsoft.com/office/drawing/2014/main" id="{D3A1E2C3-70D7-51FB-0337-8D76D481A419}"/>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233" name="Rectangle 105">
            <a:extLst>
              <a:ext uri="{FF2B5EF4-FFF2-40B4-BE49-F238E27FC236}">
                <a16:creationId xmlns:a16="http://schemas.microsoft.com/office/drawing/2014/main" id="{136F9100-EFDA-A480-6B29-32FE47C77A29}"/>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234" name="Rectangle 106">
            <a:extLst>
              <a:ext uri="{FF2B5EF4-FFF2-40B4-BE49-F238E27FC236}">
                <a16:creationId xmlns:a16="http://schemas.microsoft.com/office/drawing/2014/main" id="{FE783B9E-8ABE-C667-3B51-35AD426AE9E0}"/>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235" name="Rectangle 107">
            <a:extLst>
              <a:ext uri="{FF2B5EF4-FFF2-40B4-BE49-F238E27FC236}">
                <a16:creationId xmlns:a16="http://schemas.microsoft.com/office/drawing/2014/main" id="{F32DCBA6-EDB2-DA04-1B6B-808E597E0C5D}"/>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236" name="Line 108">
            <a:extLst>
              <a:ext uri="{FF2B5EF4-FFF2-40B4-BE49-F238E27FC236}">
                <a16:creationId xmlns:a16="http://schemas.microsoft.com/office/drawing/2014/main" id="{06B21A11-4E83-98D9-222D-2A8EC1B6F610}"/>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37" name="Line 109">
            <a:extLst>
              <a:ext uri="{FF2B5EF4-FFF2-40B4-BE49-F238E27FC236}">
                <a16:creationId xmlns:a16="http://schemas.microsoft.com/office/drawing/2014/main" id="{66B4AC99-9FBB-E4D0-A317-5E7A6619DAB4}"/>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38" name="Line 110">
            <a:extLst>
              <a:ext uri="{FF2B5EF4-FFF2-40B4-BE49-F238E27FC236}">
                <a16:creationId xmlns:a16="http://schemas.microsoft.com/office/drawing/2014/main" id="{9C87A17C-7F75-AD9D-5A34-C42D2C556A56}"/>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39" name="Line 111">
            <a:extLst>
              <a:ext uri="{FF2B5EF4-FFF2-40B4-BE49-F238E27FC236}">
                <a16:creationId xmlns:a16="http://schemas.microsoft.com/office/drawing/2014/main" id="{A068E5AB-0CFB-AB85-2711-E294D589FC2C}"/>
              </a:ext>
            </a:extLst>
          </p:cNvPr>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40" name="Line 112">
            <a:extLst>
              <a:ext uri="{FF2B5EF4-FFF2-40B4-BE49-F238E27FC236}">
                <a16:creationId xmlns:a16="http://schemas.microsoft.com/office/drawing/2014/main" id="{23227D42-9F0F-4373-72A2-A625F31454F3}"/>
              </a:ext>
            </a:extLst>
          </p:cNvPr>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41" name="Line 113">
            <a:extLst>
              <a:ext uri="{FF2B5EF4-FFF2-40B4-BE49-F238E27FC236}">
                <a16:creationId xmlns:a16="http://schemas.microsoft.com/office/drawing/2014/main" id="{5FA4278F-0C87-3AF8-55BF-34CBBEDD14BE}"/>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42" name="Line 114">
            <a:extLst>
              <a:ext uri="{FF2B5EF4-FFF2-40B4-BE49-F238E27FC236}">
                <a16:creationId xmlns:a16="http://schemas.microsoft.com/office/drawing/2014/main" id="{71D8BAC2-49FE-E06C-FFFD-24860FE392F1}"/>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43" name="Line 115">
            <a:extLst>
              <a:ext uri="{FF2B5EF4-FFF2-40B4-BE49-F238E27FC236}">
                <a16:creationId xmlns:a16="http://schemas.microsoft.com/office/drawing/2014/main" id="{5ED0E29F-9988-4E77-4CBB-384E0E87E9D1}"/>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44" name="Line 116">
            <a:extLst>
              <a:ext uri="{FF2B5EF4-FFF2-40B4-BE49-F238E27FC236}">
                <a16:creationId xmlns:a16="http://schemas.microsoft.com/office/drawing/2014/main" id="{58E659E6-4CE5-F2B4-D28E-CAC7931CBCCC}"/>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45" name="Line 117">
            <a:extLst>
              <a:ext uri="{FF2B5EF4-FFF2-40B4-BE49-F238E27FC236}">
                <a16:creationId xmlns:a16="http://schemas.microsoft.com/office/drawing/2014/main" id="{F2F5E262-9D91-B674-152D-7B4A4B1692C5}"/>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46" name="Line 118">
            <a:extLst>
              <a:ext uri="{FF2B5EF4-FFF2-40B4-BE49-F238E27FC236}">
                <a16:creationId xmlns:a16="http://schemas.microsoft.com/office/drawing/2014/main" id="{47BF7ABF-1C64-66A4-8A98-666E516ED3B3}"/>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47" name="Line 119">
            <a:extLst>
              <a:ext uri="{FF2B5EF4-FFF2-40B4-BE49-F238E27FC236}">
                <a16:creationId xmlns:a16="http://schemas.microsoft.com/office/drawing/2014/main" id="{4B939F7E-D64B-A847-6EB2-EB3D18171D49}"/>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48" name="Text Box 120">
            <a:extLst>
              <a:ext uri="{FF2B5EF4-FFF2-40B4-BE49-F238E27FC236}">
                <a16:creationId xmlns:a16="http://schemas.microsoft.com/office/drawing/2014/main" id="{11684BA4-97BA-1F53-92FF-6F0ABB5D5ED5}"/>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8249" name="Text Box 121">
            <a:extLst>
              <a:ext uri="{FF2B5EF4-FFF2-40B4-BE49-F238E27FC236}">
                <a16:creationId xmlns:a16="http://schemas.microsoft.com/office/drawing/2014/main" id="{A4C2EA75-EE3E-3141-2127-D8B4F7A83D8A}"/>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8250" name="Text Box 122">
            <a:extLst>
              <a:ext uri="{FF2B5EF4-FFF2-40B4-BE49-F238E27FC236}">
                <a16:creationId xmlns:a16="http://schemas.microsoft.com/office/drawing/2014/main" id="{395D99CC-67EA-89B9-5D1D-3D9C96F076D7}"/>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8251" name="Text Box 123">
            <a:extLst>
              <a:ext uri="{FF2B5EF4-FFF2-40B4-BE49-F238E27FC236}">
                <a16:creationId xmlns:a16="http://schemas.microsoft.com/office/drawing/2014/main" id="{91B60F4E-0007-26D5-571C-957E7608C45A}"/>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8252" name="Text Box 124">
            <a:extLst>
              <a:ext uri="{FF2B5EF4-FFF2-40B4-BE49-F238E27FC236}">
                <a16:creationId xmlns:a16="http://schemas.microsoft.com/office/drawing/2014/main" id="{402840C7-F05E-A03E-293E-CD7D09F5F132}"/>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8253" name="Text Box 125">
            <a:extLst>
              <a:ext uri="{FF2B5EF4-FFF2-40B4-BE49-F238E27FC236}">
                <a16:creationId xmlns:a16="http://schemas.microsoft.com/office/drawing/2014/main" id="{4863C72B-D254-D9E0-AA66-1BA93080FF95}"/>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8254" name="Text Box 126">
            <a:extLst>
              <a:ext uri="{FF2B5EF4-FFF2-40B4-BE49-F238E27FC236}">
                <a16:creationId xmlns:a16="http://schemas.microsoft.com/office/drawing/2014/main" id="{A61C4D88-0D82-0FA0-F85F-BF6071F8AC95}"/>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8255" name="Text Box 127">
            <a:extLst>
              <a:ext uri="{FF2B5EF4-FFF2-40B4-BE49-F238E27FC236}">
                <a16:creationId xmlns:a16="http://schemas.microsoft.com/office/drawing/2014/main" id="{F8E6434D-EDAB-EF57-A58F-84064BC34E62}"/>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8256" name="Text Box 128">
            <a:extLst>
              <a:ext uri="{FF2B5EF4-FFF2-40B4-BE49-F238E27FC236}">
                <a16:creationId xmlns:a16="http://schemas.microsoft.com/office/drawing/2014/main" id="{87C6A6A8-E9E9-C626-7031-D9B6E54A6557}"/>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8257" name="Text Box 129">
            <a:extLst>
              <a:ext uri="{FF2B5EF4-FFF2-40B4-BE49-F238E27FC236}">
                <a16:creationId xmlns:a16="http://schemas.microsoft.com/office/drawing/2014/main" id="{8D5AF718-6F93-B55F-F398-D22FBB7AD8DE}"/>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8258" name="Text Box 130">
            <a:extLst>
              <a:ext uri="{FF2B5EF4-FFF2-40B4-BE49-F238E27FC236}">
                <a16:creationId xmlns:a16="http://schemas.microsoft.com/office/drawing/2014/main" id="{47A7EE77-BA7E-308B-1336-1A0DA5CE30DF}"/>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8259" name="Text Box 131">
            <a:extLst>
              <a:ext uri="{FF2B5EF4-FFF2-40B4-BE49-F238E27FC236}">
                <a16:creationId xmlns:a16="http://schemas.microsoft.com/office/drawing/2014/main" id="{F4B6DE86-1581-9050-6AF6-339C110AE42E}"/>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8260" name="Text Box 132">
            <a:extLst>
              <a:ext uri="{FF2B5EF4-FFF2-40B4-BE49-F238E27FC236}">
                <a16:creationId xmlns:a16="http://schemas.microsoft.com/office/drawing/2014/main" id="{E1117A91-14A6-B947-E371-8286E7D911CE}"/>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8261" name="Text Box 133">
            <a:extLst>
              <a:ext uri="{FF2B5EF4-FFF2-40B4-BE49-F238E27FC236}">
                <a16:creationId xmlns:a16="http://schemas.microsoft.com/office/drawing/2014/main" id="{1172014B-5683-84CF-02A7-CF74F887DE47}"/>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8262" name="Text Box 134">
            <a:extLst>
              <a:ext uri="{FF2B5EF4-FFF2-40B4-BE49-F238E27FC236}">
                <a16:creationId xmlns:a16="http://schemas.microsoft.com/office/drawing/2014/main" id="{24EE2BBA-793B-0890-F90C-38AA86273A2E}"/>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8263" name="Text Box 135">
            <a:extLst>
              <a:ext uri="{FF2B5EF4-FFF2-40B4-BE49-F238E27FC236}">
                <a16:creationId xmlns:a16="http://schemas.microsoft.com/office/drawing/2014/main" id="{9C47E866-D141-478E-D39C-424F8605D131}"/>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8264" name="Text Box 136">
            <a:extLst>
              <a:ext uri="{FF2B5EF4-FFF2-40B4-BE49-F238E27FC236}">
                <a16:creationId xmlns:a16="http://schemas.microsoft.com/office/drawing/2014/main" id="{589C466C-AEB2-9330-9391-C32B4D38892A}"/>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8265" name="Text Box 137">
            <a:extLst>
              <a:ext uri="{FF2B5EF4-FFF2-40B4-BE49-F238E27FC236}">
                <a16:creationId xmlns:a16="http://schemas.microsoft.com/office/drawing/2014/main" id="{9D9DDB6A-0534-396E-7D31-965F32913B76}"/>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8266" name="Text Box 138">
            <a:extLst>
              <a:ext uri="{FF2B5EF4-FFF2-40B4-BE49-F238E27FC236}">
                <a16:creationId xmlns:a16="http://schemas.microsoft.com/office/drawing/2014/main" id="{3682B21D-64EC-3061-78FA-94845E06E2AE}"/>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8267" name="Text Box 139">
            <a:extLst>
              <a:ext uri="{FF2B5EF4-FFF2-40B4-BE49-F238E27FC236}">
                <a16:creationId xmlns:a16="http://schemas.microsoft.com/office/drawing/2014/main" id="{6C696C78-88BB-1281-C25E-74F742C7732E}"/>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8268" name="Text Box 140">
            <a:extLst>
              <a:ext uri="{FF2B5EF4-FFF2-40B4-BE49-F238E27FC236}">
                <a16:creationId xmlns:a16="http://schemas.microsoft.com/office/drawing/2014/main" id="{6ED07F8F-8545-56F2-356A-F472C8822ECA}"/>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8269" name="Text Box 141">
            <a:extLst>
              <a:ext uri="{FF2B5EF4-FFF2-40B4-BE49-F238E27FC236}">
                <a16:creationId xmlns:a16="http://schemas.microsoft.com/office/drawing/2014/main" id="{75960B4E-5E96-C9DD-76DC-02D0A2123F55}"/>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8270" name="Text Box 142">
            <a:extLst>
              <a:ext uri="{FF2B5EF4-FFF2-40B4-BE49-F238E27FC236}">
                <a16:creationId xmlns:a16="http://schemas.microsoft.com/office/drawing/2014/main" id="{7B9C11D0-D354-0FC3-6805-73322C34677A}"/>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8271" name="Text Box 143">
            <a:extLst>
              <a:ext uri="{FF2B5EF4-FFF2-40B4-BE49-F238E27FC236}">
                <a16:creationId xmlns:a16="http://schemas.microsoft.com/office/drawing/2014/main" id="{3D28A5CD-455F-D774-B94D-59EB86C2C90B}"/>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8272" name="Text Box 144">
            <a:extLst>
              <a:ext uri="{FF2B5EF4-FFF2-40B4-BE49-F238E27FC236}">
                <a16:creationId xmlns:a16="http://schemas.microsoft.com/office/drawing/2014/main" id="{DB0E0069-0239-F988-C940-387E6C44E901}"/>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8273" name="Text Box 145">
            <a:extLst>
              <a:ext uri="{FF2B5EF4-FFF2-40B4-BE49-F238E27FC236}">
                <a16:creationId xmlns:a16="http://schemas.microsoft.com/office/drawing/2014/main" id="{AA1CE44A-3AA8-FD2F-B7B6-4D600158CA6F}"/>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8274" name="Text Box 146">
            <a:extLst>
              <a:ext uri="{FF2B5EF4-FFF2-40B4-BE49-F238E27FC236}">
                <a16:creationId xmlns:a16="http://schemas.microsoft.com/office/drawing/2014/main" id="{21A1BA03-AAC8-302D-2ADA-BD992654D63A}"/>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8275" name="Text Box 147">
            <a:extLst>
              <a:ext uri="{FF2B5EF4-FFF2-40B4-BE49-F238E27FC236}">
                <a16:creationId xmlns:a16="http://schemas.microsoft.com/office/drawing/2014/main" id="{2127837B-46BC-BE05-EE53-C6F21ADE9380}"/>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8276" name="Text Box 148">
            <a:extLst>
              <a:ext uri="{FF2B5EF4-FFF2-40B4-BE49-F238E27FC236}">
                <a16:creationId xmlns:a16="http://schemas.microsoft.com/office/drawing/2014/main" id="{99EE3551-90B3-D1F3-C9BB-70E5591B18AF}"/>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8277" name="Text Box 149">
            <a:extLst>
              <a:ext uri="{FF2B5EF4-FFF2-40B4-BE49-F238E27FC236}">
                <a16:creationId xmlns:a16="http://schemas.microsoft.com/office/drawing/2014/main" id="{22D85AE2-8A53-2EBA-14C9-0BF0AB10FD0F}"/>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8278" name="Text Box 150">
            <a:extLst>
              <a:ext uri="{FF2B5EF4-FFF2-40B4-BE49-F238E27FC236}">
                <a16:creationId xmlns:a16="http://schemas.microsoft.com/office/drawing/2014/main" id="{E085D339-F6A2-5F80-232A-ECEE1629E4CA}"/>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8279" name="Text Box 151">
            <a:extLst>
              <a:ext uri="{FF2B5EF4-FFF2-40B4-BE49-F238E27FC236}">
                <a16:creationId xmlns:a16="http://schemas.microsoft.com/office/drawing/2014/main" id="{2DB88936-12B6-1A50-FFF8-B80E68D68ED3}"/>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8280" name="Text Box 152">
            <a:extLst>
              <a:ext uri="{FF2B5EF4-FFF2-40B4-BE49-F238E27FC236}">
                <a16:creationId xmlns:a16="http://schemas.microsoft.com/office/drawing/2014/main" id="{A7EE00E8-04AC-8283-53C7-08791771BA82}"/>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8281" name="Text Box 153">
            <a:extLst>
              <a:ext uri="{FF2B5EF4-FFF2-40B4-BE49-F238E27FC236}">
                <a16:creationId xmlns:a16="http://schemas.microsoft.com/office/drawing/2014/main" id="{25154758-79E2-B85D-768C-51DE57B5F7A6}"/>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8282" name="Text Box 154">
            <a:extLst>
              <a:ext uri="{FF2B5EF4-FFF2-40B4-BE49-F238E27FC236}">
                <a16:creationId xmlns:a16="http://schemas.microsoft.com/office/drawing/2014/main" id="{3321AB06-1700-7A51-1ABD-3BCF90EF4FE7}"/>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8283" name="Text Box 155">
            <a:extLst>
              <a:ext uri="{FF2B5EF4-FFF2-40B4-BE49-F238E27FC236}">
                <a16:creationId xmlns:a16="http://schemas.microsoft.com/office/drawing/2014/main" id="{FA3EC795-5D47-A67C-B2B8-4D785DDF5739}"/>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8284" name="Text Box 156">
            <a:extLst>
              <a:ext uri="{FF2B5EF4-FFF2-40B4-BE49-F238E27FC236}">
                <a16:creationId xmlns:a16="http://schemas.microsoft.com/office/drawing/2014/main" id="{18CDE707-6BED-764F-BCB4-0D0A2A551FEC}"/>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8285" name="Text Box 157">
            <a:extLst>
              <a:ext uri="{FF2B5EF4-FFF2-40B4-BE49-F238E27FC236}">
                <a16:creationId xmlns:a16="http://schemas.microsoft.com/office/drawing/2014/main" id="{3F052427-413D-4A98-7D93-1F82150C5BC6}"/>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48286" name="Text Box 158">
            <a:extLst>
              <a:ext uri="{FF2B5EF4-FFF2-40B4-BE49-F238E27FC236}">
                <a16:creationId xmlns:a16="http://schemas.microsoft.com/office/drawing/2014/main" id="{7E2292CE-CFC3-8B38-07F3-0FCE79B715C1}"/>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48287" name="Text Box 159">
            <a:extLst>
              <a:ext uri="{FF2B5EF4-FFF2-40B4-BE49-F238E27FC236}">
                <a16:creationId xmlns:a16="http://schemas.microsoft.com/office/drawing/2014/main" id="{17CEE48E-4688-C5D6-F6E7-479A83B09268}"/>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8288" name="Line 160">
            <a:extLst>
              <a:ext uri="{FF2B5EF4-FFF2-40B4-BE49-F238E27FC236}">
                <a16:creationId xmlns:a16="http://schemas.microsoft.com/office/drawing/2014/main" id="{9D85CCF4-FE24-9835-7472-67DCBD245966}"/>
              </a:ext>
            </a:extLst>
          </p:cNvPr>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289" name="Text Box 161">
            <a:extLst>
              <a:ext uri="{FF2B5EF4-FFF2-40B4-BE49-F238E27FC236}">
                <a16:creationId xmlns:a16="http://schemas.microsoft.com/office/drawing/2014/main" id="{64B7DA01-4195-C2CE-D0DE-C9B5D441AE30}"/>
              </a:ext>
            </a:extLst>
          </p:cNvPr>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48290" name="Text Box 162">
            <a:extLst>
              <a:ext uri="{FF2B5EF4-FFF2-40B4-BE49-F238E27FC236}">
                <a16:creationId xmlns:a16="http://schemas.microsoft.com/office/drawing/2014/main" id="{2AE82E09-DD28-FFA9-9A7E-5EF9361E8D36}"/>
              </a:ext>
            </a:extLst>
          </p:cNvPr>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48291" name="Text Box 163">
            <a:extLst>
              <a:ext uri="{FF2B5EF4-FFF2-40B4-BE49-F238E27FC236}">
                <a16:creationId xmlns:a16="http://schemas.microsoft.com/office/drawing/2014/main" id="{9985B68E-C6FD-C5E3-155D-6BE93FC7A2AD}"/>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AC0B7C1E-2EC2-E6A1-F4F3-67925DEAF26D}"/>
              </a:ext>
            </a:extLst>
          </p:cNvPr>
          <p:cNvSpPr>
            <a:spLocks noGrp="1"/>
          </p:cNvSpPr>
          <p:nvPr>
            <p:ph type="sldNum" sz="quarter" idx="12"/>
          </p:nvPr>
        </p:nvSpPr>
        <p:spPr/>
        <p:txBody>
          <a:bodyPr/>
          <a:lstStyle/>
          <a:p>
            <a:fld id="{38A5D10B-4D41-4D5F-BDAA-4128BEDC676C}" type="slidenum">
              <a:rPr lang="en-US" altLang="en-US" smtClean="0"/>
              <a:pPr/>
              <a:t>68</a:t>
            </a:fld>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A1CBA7B-4CA6-D878-863F-8EE362D88773}"/>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49155" name="Rectangle 3">
            <a:extLst>
              <a:ext uri="{FF2B5EF4-FFF2-40B4-BE49-F238E27FC236}">
                <a16:creationId xmlns:a16="http://schemas.microsoft.com/office/drawing/2014/main" id="{14A474EC-9D50-4F31-9060-DD3CB4044BC3}"/>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56" name="Rectangle 4">
            <a:extLst>
              <a:ext uri="{FF2B5EF4-FFF2-40B4-BE49-F238E27FC236}">
                <a16:creationId xmlns:a16="http://schemas.microsoft.com/office/drawing/2014/main" id="{CA3D852F-C6AF-2BEF-76DF-C2798D2DA76D}"/>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57" name="Rectangle 5">
            <a:extLst>
              <a:ext uri="{FF2B5EF4-FFF2-40B4-BE49-F238E27FC236}">
                <a16:creationId xmlns:a16="http://schemas.microsoft.com/office/drawing/2014/main" id="{2B130DA3-3CCE-A90D-ED28-0699F16FEACE}"/>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58" name="Rectangle 6">
            <a:extLst>
              <a:ext uri="{FF2B5EF4-FFF2-40B4-BE49-F238E27FC236}">
                <a16:creationId xmlns:a16="http://schemas.microsoft.com/office/drawing/2014/main" id="{3035DD66-9007-480E-CB14-ECB36D3C819F}"/>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59" name="Rectangle 7">
            <a:extLst>
              <a:ext uri="{FF2B5EF4-FFF2-40B4-BE49-F238E27FC236}">
                <a16:creationId xmlns:a16="http://schemas.microsoft.com/office/drawing/2014/main" id="{7A37082A-9CF0-1CE9-B219-0A906D100B87}"/>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0" name="Rectangle 8">
            <a:extLst>
              <a:ext uri="{FF2B5EF4-FFF2-40B4-BE49-F238E27FC236}">
                <a16:creationId xmlns:a16="http://schemas.microsoft.com/office/drawing/2014/main" id="{1CA7B081-BF93-3B02-119E-EDCD26C7A907}"/>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1" name="Rectangle 9">
            <a:extLst>
              <a:ext uri="{FF2B5EF4-FFF2-40B4-BE49-F238E27FC236}">
                <a16:creationId xmlns:a16="http://schemas.microsoft.com/office/drawing/2014/main" id="{D9E5C79C-5097-6D19-2F61-EA8A25FFE0AD}"/>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2" name="Rectangle 10">
            <a:extLst>
              <a:ext uri="{FF2B5EF4-FFF2-40B4-BE49-F238E27FC236}">
                <a16:creationId xmlns:a16="http://schemas.microsoft.com/office/drawing/2014/main" id="{DB2E30E8-2294-2293-D9C4-9994CBD71C51}"/>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3" name="Rectangle 11">
            <a:extLst>
              <a:ext uri="{FF2B5EF4-FFF2-40B4-BE49-F238E27FC236}">
                <a16:creationId xmlns:a16="http://schemas.microsoft.com/office/drawing/2014/main" id="{51C870A5-42CE-FCB0-69EA-08E0A89D3387}"/>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4" name="Rectangle 12">
            <a:extLst>
              <a:ext uri="{FF2B5EF4-FFF2-40B4-BE49-F238E27FC236}">
                <a16:creationId xmlns:a16="http://schemas.microsoft.com/office/drawing/2014/main" id="{04E57C5F-C54A-A4D0-3EE5-1FA601CFB196}"/>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5" name="Rectangle 13">
            <a:extLst>
              <a:ext uri="{FF2B5EF4-FFF2-40B4-BE49-F238E27FC236}">
                <a16:creationId xmlns:a16="http://schemas.microsoft.com/office/drawing/2014/main" id="{07EE44DE-70E9-0E88-62D8-AA956AEA943E}"/>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6" name="Rectangle 14">
            <a:extLst>
              <a:ext uri="{FF2B5EF4-FFF2-40B4-BE49-F238E27FC236}">
                <a16:creationId xmlns:a16="http://schemas.microsoft.com/office/drawing/2014/main" id="{62E7E23E-7941-C57C-CFB4-11D00AA6B5E2}"/>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7" name="Rectangle 15">
            <a:extLst>
              <a:ext uri="{FF2B5EF4-FFF2-40B4-BE49-F238E27FC236}">
                <a16:creationId xmlns:a16="http://schemas.microsoft.com/office/drawing/2014/main" id="{302C8469-C8D5-2D30-6EA3-3338B07F5A17}"/>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8" name="Rectangle 16">
            <a:extLst>
              <a:ext uri="{FF2B5EF4-FFF2-40B4-BE49-F238E27FC236}">
                <a16:creationId xmlns:a16="http://schemas.microsoft.com/office/drawing/2014/main" id="{8CC2C803-8C22-F0F6-5AC5-B57FD5507D1F}"/>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9" name="Rectangle 17">
            <a:extLst>
              <a:ext uri="{FF2B5EF4-FFF2-40B4-BE49-F238E27FC236}">
                <a16:creationId xmlns:a16="http://schemas.microsoft.com/office/drawing/2014/main" id="{360D32A0-CDE4-EC57-7ED2-54EA86CDBA61}"/>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0" name="Rectangle 18">
            <a:extLst>
              <a:ext uri="{FF2B5EF4-FFF2-40B4-BE49-F238E27FC236}">
                <a16:creationId xmlns:a16="http://schemas.microsoft.com/office/drawing/2014/main" id="{A651EBBC-D5CD-21B4-D41A-C249101D86E2}"/>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1" name="Rectangle 19">
            <a:extLst>
              <a:ext uri="{FF2B5EF4-FFF2-40B4-BE49-F238E27FC236}">
                <a16:creationId xmlns:a16="http://schemas.microsoft.com/office/drawing/2014/main" id="{279E6F62-5A56-A1AC-0644-31E0B0FA5D86}"/>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2" name="Rectangle 20">
            <a:extLst>
              <a:ext uri="{FF2B5EF4-FFF2-40B4-BE49-F238E27FC236}">
                <a16:creationId xmlns:a16="http://schemas.microsoft.com/office/drawing/2014/main" id="{A4B0F158-A403-0803-28D8-5DD90CBDEEBA}"/>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3" name="Rectangle 21">
            <a:extLst>
              <a:ext uri="{FF2B5EF4-FFF2-40B4-BE49-F238E27FC236}">
                <a16:creationId xmlns:a16="http://schemas.microsoft.com/office/drawing/2014/main" id="{9768F9A7-B3BC-9A35-BA46-7D5C36395ABC}"/>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4" name="Rectangle 22">
            <a:extLst>
              <a:ext uri="{FF2B5EF4-FFF2-40B4-BE49-F238E27FC236}">
                <a16:creationId xmlns:a16="http://schemas.microsoft.com/office/drawing/2014/main" id="{F9F8206F-916F-FEBD-4846-F24C39A42296}"/>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5" name="Rectangle 23">
            <a:extLst>
              <a:ext uri="{FF2B5EF4-FFF2-40B4-BE49-F238E27FC236}">
                <a16:creationId xmlns:a16="http://schemas.microsoft.com/office/drawing/2014/main" id="{0D8AA58B-A992-1B8A-529C-70CA30867AC0}"/>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6" name="Rectangle 24">
            <a:extLst>
              <a:ext uri="{FF2B5EF4-FFF2-40B4-BE49-F238E27FC236}">
                <a16:creationId xmlns:a16="http://schemas.microsoft.com/office/drawing/2014/main" id="{DDD397D2-7C9F-9488-A4B7-D28F37CBC339}"/>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7" name="Rectangle 25">
            <a:extLst>
              <a:ext uri="{FF2B5EF4-FFF2-40B4-BE49-F238E27FC236}">
                <a16:creationId xmlns:a16="http://schemas.microsoft.com/office/drawing/2014/main" id="{F81300AA-C41E-D46F-B25E-A01A3C34E91B}"/>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8" name="Rectangle 26">
            <a:extLst>
              <a:ext uri="{FF2B5EF4-FFF2-40B4-BE49-F238E27FC236}">
                <a16:creationId xmlns:a16="http://schemas.microsoft.com/office/drawing/2014/main" id="{C619B176-E4D9-38D1-4C7A-C571F9A1B9D6}"/>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79" name="Rectangle 27">
            <a:extLst>
              <a:ext uri="{FF2B5EF4-FFF2-40B4-BE49-F238E27FC236}">
                <a16:creationId xmlns:a16="http://schemas.microsoft.com/office/drawing/2014/main" id="{0A5DC5FA-535A-FFED-2D4B-2564EA9834DB}"/>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0" name="Rectangle 28">
            <a:extLst>
              <a:ext uri="{FF2B5EF4-FFF2-40B4-BE49-F238E27FC236}">
                <a16:creationId xmlns:a16="http://schemas.microsoft.com/office/drawing/2014/main" id="{1F72E932-3BA0-1118-39E2-37DEBE49AC98}"/>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1" name="Rectangle 29">
            <a:extLst>
              <a:ext uri="{FF2B5EF4-FFF2-40B4-BE49-F238E27FC236}">
                <a16:creationId xmlns:a16="http://schemas.microsoft.com/office/drawing/2014/main" id="{5ABCC17A-FDB0-ED9B-810F-5D2FFAAD7B50}"/>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2" name="Rectangle 30">
            <a:extLst>
              <a:ext uri="{FF2B5EF4-FFF2-40B4-BE49-F238E27FC236}">
                <a16:creationId xmlns:a16="http://schemas.microsoft.com/office/drawing/2014/main" id="{89B05258-2FAC-905D-1771-E259F6DF0E19}"/>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3" name="Rectangle 31">
            <a:extLst>
              <a:ext uri="{FF2B5EF4-FFF2-40B4-BE49-F238E27FC236}">
                <a16:creationId xmlns:a16="http://schemas.microsoft.com/office/drawing/2014/main" id="{2A2DC5AE-84F0-612F-798D-267613579A01}"/>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4" name="Rectangle 32">
            <a:extLst>
              <a:ext uri="{FF2B5EF4-FFF2-40B4-BE49-F238E27FC236}">
                <a16:creationId xmlns:a16="http://schemas.microsoft.com/office/drawing/2014/main" id="{C42236E5-13C1-7F27-B7E1-AEEDC61C85F2}"/>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5" name="Rectangle 33">
            <a:extLst>
              <a:ext uri="{FF2B5EF4-FFF2-40B4-BE49-F238E27FC236}">
                <a16:creationId xmlns:a16="http://schemas.microsoft.com/office/drawing/2014/main" id="{31EABC55-391F-06A2-E988-988B5B9DFE0E}"/>
              </a:ext>
            </a:extLst>
          </p:cNvPr>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6" name="Rectangle 34">
            <a:extLst>
              <a:ext uri="{FF2B5EF4-FFF2-40B4-BE49-F238E27FC236}">
                <a16:creationId xmlns:a16="http://schemas.microsoft.com/office/drawing/2014/main" id="{F671D995-CFC5-1B16-77DA-3EDA7741FB79}"/>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7" name="Rectangle 35">
            <a:extLst>
              <a:ext uri="{FF2B5EF4-FFF2-40B4-BE49-F238E27FC236}">
                <a16:creationId xmlns:a16="http://schemas.microsoft.com/office/drawing/2014/main" id="{28735921-2285-3358-70B2-D31A9777FAEE}"/>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8" name="Rectangle 36">
            <a:extLst>
              <a:ext uri="{FF2B5EF4-FFF2-40B4-BE49-F238E27FC236}">
                <a16:creationId xmlns:a16="http://schemas.microsoft.com/office/drawing/2014/main" id="{9E758E97-670B-EEA9-AAC7-662D9F065512}"/>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89" name="Rectangle 37">
            <a:extLst>
              <a:ext uri="{FF2B5EF4-FFF2-40B4-BE49-F238E27FC236}">
                <a16:creationId xmlns:a16="http://schemas.microsoft.com/office/drawing/2014/main" id="{890D915D-A3BF-4CCB-7F0D-C1839366231D}"/>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0" name="Rectangle 38">
            <a:extLst>
              <a:ext uri="{FF2B5EF4-FFF2-40B4-BE49-F238E27FC236}">
                <a16:creationId xmlns:a16="http://schemas.microsoft.com/office/drawing/2014/main" id="{07BF9C5D-64AB-AE73-B7C4-5595605279BD}"/>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1" name="Rectangle 39">
            <a:extLst>
              <a:ext uri="{FF2B5EF4-FFF2-40B4-BE49-F238E27FC236}">
                <a16:creationId xmlns:a16="http://schemas.microsoft.com/office/drawing/2014/main" id="{C9ECD4A1-1C30-E6E7-EE4B-4B12374D464F}"/>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2" name="Rectangle 40">
            <a:extLst>
              <a:ext uri="{FF2B5EF4-FFF2-40B4-BE49-F238E27FC236}">
                <a16:creationId xmlns:a16="http://schemas.microsoft.com/office/drawing/2014/main" id="{DE50FCF1-ED25-EACF-FB88-9AB2A07F13B7}"/>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3" name="Rectangle 41">
            <a:extLst>
              <a:ext uri="{FF2B5EF4-FFF2-40B4-BE49-F238E27FC236}">
                <a16:creationId xmlns:a16="http://schemas.microsoft.com/office/drawing/2014/main" id="{08D16E52-46D5-DB18-0632-2EA86E8D3963}"/>
              </a:ext>
            </a:extLst>
          </p:cNvPr>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4" name="Rectangle 42">
            <a:extLst>
              <a:ext uri="{FF2B5EF4-FFF2-40B4-BE49-F238E27FC236}">
                <a16:creationId xmlns:a16="http://schemas.microsoft.com/office/drawing/2014/main" id="{75B89181-ED0D-4AEF-915A-D067B74BF32B}"/>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5" name="Rectangle 43">
            <a:extLst>
              <a:ext uri="{FF2B5EF4-FFF2-40B4-BE49-F238E27FC236}">
                <a16:creationId xmlns:a16="http://schemas.microsoft.com/office/drawing/2014/main" id="{7A3DC443-C3F0-D22C-5737-359676A97C4F}"/>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6" name="Rectangle 44">
            <a:extLst>
              <a:ext uri="{FF2B5EF4-FFF2-40B4-BE49-F238E27FC236}">
                <a16:creationId xmlns:a16="http://schemas.microsoft.com/office/drawing/2014/main" id="{8B11A13F-F427-90C0-A7AD-8E9C2B849C00}"/>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7" name="Rectangle 45">
            <a:extLst>
              <a:ext uri="{FF2B5EF4-FFF2-40B4-BE49-F238E27FC236}">
                <a16:creationId xmlns:a16="http://schemas.microsoft.com/office/drawing/2014/main" id="{9595B36E-BA67-9C98-451C-DAEAC60785D0}"/>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8" name="Rectangle 46">
            <a:extLst>
              <a:ext uri="{FF2B5EF4-FFF2-40B4-BE49-F238E27FC236}">
                <a16:creationId xmlns:a16="http://schemas.microsoft.com/office/drawing/2014/main" id="{C1F12D6E-01B1-583A-A2D0-7E02695D25C0}"/>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99" name="Rectangle 47">
            <a:extLst>
              <a:ext uri="{FF2B5EF4-FFF2-40B4-BE49-F238E27FC236}">
                <a16:creationId xmlns:a16="http://schemas.microsoft.com/office/drawing/2014/main" id="{9824FAC6-EC27-AF7B-331A-786CAFF06361}"/>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0" name="Rectangle 48">
            <a:extLst>
              <a:ext uri="{FF2B5EF4-FFF2-40B4-BE49-F238E27FC236}">
                <a16:creationId xmlns:a16="http://schemas.microsoft.com/office/drawing/2014/main" id="{D96B3ED1-FA65-6523-6BB2-6A5265B584B0}"/>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1" name="Rectangle 49">
            <a:extLst>
              <a:ext uri="{FF2B5EF4-FFF2-40B4-BE49-F238E27FC236}">
                <a16:creationId xmlns:a16="http://schemas.microsoft.com/office/drawing/2014/main" id="{DCEC13BA-8E38-B945-D80A-6C9B56D2ED2D}"/>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2" name="Rectangle 50">
            <a:extLst>
              <a:ext uri="{FF2B5EF4-FFF2-40B4-BE49-F238E27FC236}">
                <a16:creationId xmlns:a16="http://schemas.microsoft.com/office/drawing/2014/main" id="{061B3659-1291-DD9D-54DC-CC7F2CFC4250}"/>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3" name="Rectangle 51">
            <a:extLst>
              <a:ext uri="{FF2B5EF4-FFF2-40B4-BE49-F238E27FC236}">
                <a16:creationId xmlns:a16="http://schemas.microsoft.com/office/drawing/2014/main" id="{75211EF8-AC62-C174-A251-528F97FDD602}"/>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4" name="Rectangle 52">
            <a:extLst>
              <a:ext uri="{FF2B5EF4-FFF2-40B4-BE49-F238E27FC236}">
                <a16:creationId xmlns:a16="http://schemas.microsoft.com/office/drawing/2014/main" id="{C247020B-E08D-A454-5FAA-AE49A796D012}"/>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5" name="Rectangle 53">
            <a:extLst>
              <a:ext uri="{FF2B5EF4-FFF2-40B4-BE49-F238E27FC236}">
                <a16:creationId xmlns:a16="http://schemas.microsoft.com/office/drawing/2014/main" id="{FF90E133-49E7-E973-5DA8-813367B6228E}"/>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6" name="Rectangle 54">
            <a:extLst>
              <a:ext uri="{FF2B5EF4-FFF2-40B4-BE49-F238E27FC236}">
                <a16:creationId xmlns:a16="http://schemas.microsoft.com/office/drawing/2014/main" id="{3BDE7B68-66A3-29A3-8445-2A2F7CD03ACE}"/>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7" name="Rectangle 55">
            <a:extLst>
              <a:ext uri="{FF2B5EF4-FFF2-40B4-BE49-F238E27FC236}">
                <a16:creationId xmlns:a16="http://schemas.microsoft.com/office/drawing/2014/main" id="{34CF53C4-8EA4-53AC-D923-A1F78E52D887}"/>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8" name="Rectangle 56">
            <a:extLst>
              <a:ext uri="{FF2B5EF4-FFF2-40B4-BE49-F238E27FC236}">
                <a16:creationId xmlns:a16="http://schemas.microsoft.com/office/drawing/2014/main" id="{9F471143-6FDD-0567-D7DB-7332B5F43F5A}"/>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09" name="Rectangle 57">
            <a:extLst>
              <a:ext uri="{FF2B5EF4-FFF2-40B4-BE49-F238E27FC236}">
                <a16:creationId xmlns:a16="http://schemas.microsoft.com/office/drawing/2014/main" id="{EBCCC111-4108-C3AF-9241-4D2C8D3E17A7}"/>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10" name="Line 58">
            <a:extLst>
              <a:ext uri="{FF2B5EF4-FFF2-40B4-BE49-F238E27FC236}">
                <a16:creationId xmlns:a16="http://schemas.microsoft.com/office/drawing/2014/main" id="{CB10127B-2EB6-2E04-DB94-A1A143D69D8B}"/>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11" name="Line 59">
            <a:extLst>
              <a:ext uri="{FF2B5EF4-FFF2-40B4-BE49-F238E27FC236}">
                <a16:creationId xmlns:a16="http://schemas.microsoft.com/office/drawing/2014/main" id="{ECF37CB7-CCF1-5461-AE07-75B3162F6749}"/>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12" name="Line 60">
            <a:extLst>
              <a:ext uri="{FF2B5EF4-FFF2-40B4-BE49-F238E27FC236}">
                <a16:creationId xmlns:a16="http://schemas.microsoft.com/office/drawing/2014/main" id="{361ABB2F-1E7E-89F6-757A-344BE3671C47}"/>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13" name="Line 61">
            <a:extLst>
              <a:ext uri="{FF2B5EF4-FFF2-40B4-BE49-F238E27FC236}">
                <a16:creationId xmlns:a16="http://schemas.microsoft.com/office/drawing/2014/main" id="{8CB600D3-2C0D-4C1A-58FA-534B9C292A3C}"/>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14" name="Line 62">
            <a:extLst>
              <a:ext uri="{FF2B5EF4-FFF2-40B4-BE49-F238E27FC236}">
                <a16:creationId xmlns:a16="http://schemas.microsoft.com/office/drawing/2014/main" id="{34FE8145-2B86-9A4E-940B-9D73E0F18087}"/>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15" name="Line 63">
            <a:extLst>
              <a:ext uri="{FF2B5EF4-FFF2-40B4-BE49-F238E27FC236}">
                <a16:creationId xmlns:a16="http://schemas.microsoft.com/office/drawing/2014/main" id="{7A5BED55-A8EE-4E09-FD26-0461EC5D095F}"/>
              </a:ext>
            </a:extLst>
          </p:cNvPr>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16" name="Line 64">
            <a:extLst>
              <a:ext uri="{FF2B5EF4-FFF2-40B4-BE49-F238E27FC236}">
                <a16:creationId xmlns:a16="http://schemas.microsoft.com/office/drawing/2014/main" id="{6CA54C8B-FC25-19DD-8D4C-B44ED1F91849}"/>
              </a:ext>
            </a:extLst>
          </p:cNvPr>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17" name="Line 65">
            <a:extLst>
              <a:ext uri="{FF2B5EF4-FFF2-40B4-BE49-F238E27FC236}">
                <a16:creationId xmlns:a16="http://schemas.microsoft.com/office/drawing/2014/main" id="{B63FD019-5271-86E1-BD35-77A08BEBECA4}"/>
              </a:ext>
            </a:extLst>
          </p:cNvPr>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18" name="Line 66">
            <a:extLst>
              <a:ext uri="{FF2B5EF4-FFF2-40B4-BE49-F238E27FC236}">
                <a16:creationId xmlns:a16="http://schemas.microsoft.com/office/drawing/2014/main" id="{B480550B-DED6-5FE0-67C0-B807A340FC46}"/>
              </a:ext>
            </a:extLst>
          </p:cNvPr>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19" name="Line 67">
            <a:extLst>
              <a:ext uri="{FF2B5EF4-FFF2-40B4-BE49-F238E27FC236}">
                <a16:creationId xmlns:a16="http://schemas.microsoft.com/office/drawing/2014/main" id="{55DFB0E2-4FBE-E7C2-96A2-DDDFEA47BA44}"/>
              </a:ext>
            </a:extLst>
          </p:cNvPr>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0" name="Line 68">
            <a:extLst>
              <a:ext uri="{FF2B5EF4-FFF2-40B4-BE49-F238E27FC236}">
                <a16:creationId xmlns:a16="http://schemas.microsoft.com/office/drawing/2014/main" id="{9DDA0499-82B9-FC6B-9257-B0D2920C0501}"/>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1" name="Line 69">
            <a:extLst>
              <a:ext uri="{FF2B5EF4-FFF2-40B4-BE49-F238E27FC236}">
                <a16:creationId xmlns:a16="http://schemas.microsoft.com/office/drawing/2014/main" id="{32E01B3D-AA57-13D0-CE1E-99001A09B747}"/>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2" name="Line 70">
            <a:extLst>
              <a:ext uri="{FF2B5EF4-FFF2-40B4-BE49-F238E27FC236}">
                <a16:creationId xmlns:a16="http://schemas.microsoft.com/office/drawing/2014/main" id="{39C8AC54-1674-8889-E671-3298EFAF85EC}"/>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3" name="Line 71">
            <a:extLst>
              <a:ext uri="{FF2B5EF4-FFF2-40B4-BE49-F238E27FC236}">
                <a16:creationId xmlns:a16="http://schemas.microsoft.com/office/drawing/2014/main" id="{32DCA757-1D98-0E18-B6ED-7AFBB07ABFC7}"/>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4" name="Line 72">
            <a:extLst>
              <a:ext uri="{FF2B5EF4-FFF2-40B4-BE49-F238E27FC236}">
                <a16:creationId xmlns:a16="http://schemas.microsoft.com/office/drawing/2014/main" id="{8EF2EBCB-BA2F-1E3A-1C79-B7DFE4781597}"/>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5" name="Line 73">
            <a:extLst>
              <a:ext uri="{FF2B5EF4-FFF2-40B4-BE49-F238E27FC236}">
                <a16:creationId xmlns:a16="http://schemas.microsoft.com/office/drawing/2014/main" id="{8D8AE85F-020A-752F-E37E-00CA8D805B5F}"/>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6" name="Line 74">
            <a:extLst>
              <a:ext uri="{FF2B5EF4-FFF2-40B4-BE49-F238E27FC236}">
                <a16:creationId xmlns:a16="http://schemas.microsoft.com/office/drawing/2014/main" id="{119C22BB-B316-9E75-FDFB-4324385FD55D}"/>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7" name="Line 75">
            <a:extLst>
              <a:ext uri="{FF2B5EF4-FFF2-40B4-BE49-F238E27FC236}">
                <a16:creationId xmlns:a16="http://schemas.microsoft.com/office/drawing/2014/main" id="{7421BDA7-0530-A764-BF5A-657CD464BB7F}"/>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8" name="Line 76">
            <a:extLst>
              <a:ext uri="{FF2B5EF4-FFF2-40B4-BE49-F238E27FC236}">
                <a16:creationId xmlns:a16="http://schemas.microsoft.com/office/drawing/2014/main" id="{161DED53-13C4-BA2F-C005-281EA43ECDB3}"/>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29" name="Line 77">
            <a:extLst>
              <a:ext uri="{FF2B5EF4-FFF2-40B4-BE49-F238E27FC236}">
                <a16:creationId xmlns:a16="http://schemas.microsoft.com/office/drawing/2014/main" id="{A5A497EA-195E-006A-F13B-E1B5D396ABD8}"/>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0" name="Line 78">
            <a:extLst>
              <a:ext uri="{FF2B5EF4-FFF2-40B4-BE49-F238E27FC236}">
                <a16:creationId xmlns:a16="http://schemas.microsoft.com/office/drawing/2014/main" id="{4E2005E6-D8C5-515A-1687-F08019BF68C2}"/>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1" name="Line 79">
            <a:extLst>
              <a:ext uri="{FF2B5EF4-FFF2-40B4-BE49-F238E27FC236}">
                <a16:creationId xmlns:a16="http://schemas.microsoft.com/office/drawing/2014/main" id="{7CF9C7D9-D986-7D9F-2B62-FD0BC01A04B0}"/>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2" name="Line 80">
            <a:extLst>
              <a:ext uri="{FF2B5EF4-FFF2-40B4-BE49-F238E27FC236}">
                <a16:creationId xmlns:a16="http://schemas.microsoft.com/office/drawing/2014/main" id="{2AD4A12C-40F4-00DA-7C99-438F2BB82C55}"/>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3" name="Line 81">
            <a:extLst>
              <a:ext uri="{FF2B5EF4-FFF2-40B4-BE49-F238E27FC236}">
                <a16:creationId xmlns:a16="http://schemas.microsoft.com/office/drawing/2014/main" id="{C6B47A1C-93A2-AE4D-AFBB-9CDCF13F7530}"/>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4" name="Line 82">
            <a:extLst>
              <a:ext uri="{FF2B5EF4-FFF2-40B4-BE49-F238E27FC236}">
                <a16:creationId xmlns:a16="http://schemas.microsoft.com/office/drawing/2014/main" id="{3ED27497-B996-795F-1D7A-42393510C366}"/>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5" name="Line 83">
            <a:extLst>
              <a:ext uri="{FF2B5EF4-FFF2-40B4-BE49-F238E27FC236}">
                <a16:creationId xmlns:a16="http://schemas.microsoft.com/office/drawing/2014/main" id="{58740526-CD67-2FCE-3073-2E83D1CA2EC4}"/>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6" name="Line 84">
            <a:extLst>
              <a:ext uri="{FF2B5EF4-FFF2-40B4-BE49-F238E27FC236}">
                <a16:creationId xmlns:a16="http://schemas.microsoft.com/office/drawing/2014/main" id="{BA11FA73-638C-DC7C-8DB3-055A3B36191C}"/>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7" name="Line 85">
            <a:extLst>
              <a:ext uri="{FF2B5EF4-FFF2-40B4-BE49-F238E27FC236}">
                <a16:creationId xmlns:a16="http://schemas.microsoft.com/office/drawing/2014/main" id="{995FFA77-6DF7-3A87-A9F5-594C1FC08850}"/>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8" name="Line 86">
            <a:extLst>
              <a:ext uri="{FF2B5EF4-FFF2-40B4-BE49-F238E27FC236}">
                <a16:creationId xmlns:a16="http://schemas.microsoft.com/office/drawing/2014/main" id="{EA13AFD0-5302-870D-761F-7113ADAD455A}"/>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39" name="Line 87">
            <a:extLst>
              <a:ext uri="{FF2B5EF4-FFF2-40B4-BE49-F238E27FC236}">
                <a16:creationId xmlns:a16="http://schemas.microsoft.com/office/drawing/2014/main" id="{8D364897-55B6-A937-7D37-2887CD474246}"/>
              </a:ext>
            </a:extLst>
          </p:cNvPr>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0" name="Line 88">
            <a:extLst>
              <a:ext uri="{FF2B5EF4-FFF2-40B4-BE49-F238E27FC236}">
                <a16:creationId xmlns:a16="http://schemas.microsoft.com/office/drawing/2014/main" id="{B7F170EE-CA5F-8AA0-D050-B61517271859}"/>
              </a:ext>
            </a:extLst>
          </p:cNvPr>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1" name="Line 89">
            <a:extLst>
              <a:ext uri="{FF2B5EF4-FFF2-40B4-BE49-F238E27FC236}">
                <a16:creationId xmlns:a16="http://schemas.microsoft.com/office/drawing/2014/main" id="{22994847-9481-6FF0-2DA2-6108EBA60D0B}"/>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2" name="Line 90">
            <a:extLst>
              <a:ext uri="{FF2B5EF4-FFF2-40B4-BE49-F238E27FC236}">
                <a16:creationId xmlns:a16="http://schemas.microsoft.com/office/drawing/2014/main" id="{1A5E6262-80A8-F30C-2155-35C26B7D236F}"/>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3" name="Line 91">
            <a:extLst>
              <a:ext uri="{FF2B5EF4-FFF2-40B4-BE49-F238E27FC236}">
                <a16:creationId xmlns:a16="http://schemas.microsoft.com/office/drawing/2014/main" id="{406FA05C-BADF-BE9D-5963-9CD3B7CF6EB7}"/>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4" name="Line 92">
            <a:extLst>
              <a:ext uri="{FF2B5EF4-FFF2-40B4-BE49-F238E27FC236}">
                <a16:creationId xmlns:a16="http://schemas.microsoft.com/office/drawing/2014/main" id="{C03DADB8-86D2-612D-8257-77CCB583A4B9}"/>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5" name="Line 93">
            <a:extLst>
              <a:ext uri="{FF2B5EF4-FFF2-40B4-BE49-F238E27FC236}">
                <a16:creationId xmlns:a16="http://schemas.microsoft.com/office/drawing/2014/main" id="{CDAADC86-A475-23FD-64B4-16812354A599}"/>
              </a:ext>
            </a:extLst>
          </p:cNvPr>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6" name="Line 94">
            <a:extLst>
              <a:ext uri="{FF2B5EF4-FFF2-40B4-BE49-F238E27FC236}">
                <a16:creationId xmlns:a16="http://schemas.microsoft.com/office/drawing/2014/main" id="{478E06F9-294C-21B0-8CC0-6C8469A02FFC}"/>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7" name="Line 95">
            <a:extLst>
              <a:ext uri="{FF2B5EF4-FFF2-40B4-BE49-F238E27FC236}">
                <a16:creationId xmlns:a16="http://schemas.microsoft.com/office/drawing/2014/main" id="{06392318-F556-0775-5240-77C693035EAC}"/>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8" name="Line 96">
            <a:extLst>
              <a:ext uri="{FF2B5EF4-FFF2-40B4-BE49-F238E27FC236}">
                <a16:creationId xmlns:a16="http://schemas.microsoft.com/office/drawing/2014/main" id="{A8E89525-2959-4521-55EE-3594EE63ECD9}"/>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49" name="Line 97">
            <a:extLst>
              <a:ext uri="{FF2B5EF4-FFF2-40B4-BE49-F238E27FC236}">
                <a16:creationId xmlns:a16="http://schemas.microsoft.com/office/drawing/2014/main" id="{9AE033BE-A236-6504-3048-D3CF25D9A721}"/>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50" name="Line 98">
            <a:extLst>
              <a:ext uri="{FF2B5EF4-FFF2-40B4-BE49-F238E27FC236}">
                <a16:creationId xmlns:a16="http://schemas.microsoft.com/office/drawing/2014/main" id="{DE9770D2-E72A-EE8D-C926-D7057DEDA384}"/>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51" name="Line 99">
            <a:extLst>
              <a:ext uri="{FF2B5EF4-FFF2-40B4-BE49-F238E27FC236}">
                <a16:creationId xmlns:a16="http://schemas.microsoft.com/office/drawing/2014/main" id="{427D46F6-4CD8-65E6-3639-6DCD01F978ED}"/>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52" name="Line 100">
            <a:extLst>
              <a:ext uri="{FF2B5EF4-FFF2-40B4-BE49-F238E27FC236}">
                <a16:creationId xmlns:a16="http://schemas.microsoft.com/office/drawing/2014/main" id="{28D6CFBE-BAC1-4F28-BEF5-005937298E2F}"/>
              </a:ext>
            </a:extLst>
          </p:cNvPr>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53" name="Line 101">
            <a:extLst>
              <a:ext uri="{FF2B5EF4-FFF2-40B4-BE49-F238E27FC236}">
                <a16:creationId xmlns:a16="http://schemas.microsoft.com/office/drawing/2014/main" id="{0DBF55BD-40A0-144C-F68D-7E26E45E8477}"/>
              </a:ext>
            </a:extLst>
          </p:cNvPr>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54" name="Line 102">
            <a:extLst>
              <a:ext uri="{FF2B5EF4-FFF2-40B4-BE49-F238E27FC236}">
                <a16:creationId xmlns:a16="http://schemas.microsoft.com/office/drawing/2014/main" id="{D59A9B3B-DC8F-368F-1FD2-D7CD636105E1}"/>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55" name="Line 103">
            <a:extLst>
              <a:ext uri="{FF2B5EF4-FFF2-40B4-BE49-F238E27FC236}">
                <a16:creationId xmlns:a16="http://schemas.microsoft.com/office/drawing/2014/main" id="{0F149801-7049-3674-F620-6F59C2E04111}"/>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56" name="Rectangle 104">
            <a:extLst>
              <a:ext uri="{FF2B5EF4-FFF2-40B4-BE49-F238E27FC236}">
                <a16:creationId xmlns:a16="http://schemas.microsoft.com/office/drawing/2014/main" id="{11C2B737-0CDC-D900-7B11-E95DE91059A6}"/>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57" name="Rectangle 105">
            <a:extLst>
              <a:ext uri="{FF2B5EF4-FFF2-40B4-BE49-F238E27FC236}">
                <a16:creationId xmlns:a16="http://schemas.microsoft.com/office/drawing/2014/main" id="{4308DEF5-7BD6-5FB6-F176-5DB0141D52CC}"/>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58" name="Rectangle 106">
            <a:extLst>
              <a:ext uri="{FF2B5EF4-FFF2-40B4-BE49-F238E27FC236}">
                <a16:creationId xmlns:a16="http://schemas.microsoft.com/office/drawing/2014/main" id="{851543AE-CDCB-E7A5-9105-8F3068DCCFEC}"/>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59" name="Rectangle 107">
            <a:extLst>
              <a:ext uri="{FF2B5EF4-FFF2-40B4-BE49-F238E27FC236}">
                <a16:creationId xmlns:a16="http://schemas.microsoft.com/office/drawing/2014/main" id="{9A169B6E-6982-0FAF-4047-77BF7BA2CDE9}"/>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260" name="Line 108">
            <a:extLst>
              <a:ext uri="{FF2B5EF4-FFF2-40B4-BE49-F238E27FC236}">
                <a16:creationId xmlns:a16="http://schemas.microsoft.com/office/drawing/2014/main" id="{EF31D3E8-A07F-4552-B943-F6D0B437EC55}"/>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61" name="Line 109">
            <a:extLst>
              <a:ext uri="{FF2B5EF4-FFF2-40B4-BE49-F238E27FC236}">
                <a16:creationId xmlns:a16="http://schemas.microsoft.com/office/drawing/2014/main" id="{4AEF7F7E-9D14-E23E-D201-0724B848626F}"/>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62" name="Line 110">
            <a:extLst>
              <a:ext uri="{FF2B5EF4-FFF2-40B4-BE49-F238E27FC236}">
                <a16:creationId xmlns:a16="http://schemas.microsoft.com/office/drawing/2014/main" id="{CA316187-C9BA-0FB1-4346-14E0903C329D}"/>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63" name="Line 112">
            <a:extLst>
              <a:ext uri="{FF2B5EF4-FFF2-40B4-BE49-F238E27FC236}">
                <a16:creationId xmlns:a16="http://schemas.microsoft.com/office/drawing/2014/main" id="{0BF6672B-3239-DC3D-13E8-56A5045C7C38}"/>
              </a:ext>
            </a:extLst>
          </p:cNvPr>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64" name="Line 113">
            <a:extLst>
              <a:ext uri="{FF2B5EF4-FFF2-40B4-BE49-F238E27FC236}">
                <a16:creationId xmlns:a16="http://schemas.microsoft.com/office/drawing/2014/main" id="{9FC0B092-5797-9B9F-F910-53648B0FC727}"/>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65" name="Line 114">
            <a:extLst>
              <a:ext uri="{FF2B5EF4-FFF2-40B4-BE49-F238E27FC236}">
                <a16:creationId xmlns:a16="http://schemas.microsoft.com/office/drawing/2014/main" id="{DB9A5BFA-8970-9BEB-A142-BD0EB8B99EA4}"/>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66" name="Line 115">
            <a:extLst>
              <a:ext uri="{FF2B5EF4-FFF2-40B4-BE49-F238E27FC236}">
                <a16:creationId xmlns:a16="http://schemas.microsoft.com/office/drawing/2014/main" id="{0797A035-1EC7-51D2-3248-5A49F189432D}"/>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67" name="Line 116">
            <a:extLst>
              <a:ext uri="{FF2B5EF4-FFF2-40B4-BE49-F238E27FC236}">
                <a16:creationId xmlns:a16="http://schemas.microsoft.com/office/drawing/2014/main" id="{945F77DF-36A1-983E-217E-E598C9752E0B}"/>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68" name="Line 117">
            <a:extLst>
              <a:ext uri="{FF2B5EF4-FFF2-40B4-BE49-F238E27FC236}">
                <a16:creationId xmlns:a16="http://schemas.microsoft.com/office/drawing/2014/main" id="{DB489C41-F675-5A64-80E7-484B80E1001D}"/>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69" name="Line 118">
            <a:extLst>
              <a:ext uri="{FF2B5EF4-FFF2-40B4-BE49-F238E27FC236}">
                <a16:creationId xmlns:a16="http://schemas.microsoft.com/office/drawing/2014/main" id="{3517DCA3-64EA-A859-8D09-B2836E7E48A3}"/>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70" name="Line 119">
            <a:extLst>
              <a:ext uri="{FF2B5EF4-FFF2-40B4-BE49-F238E27FC236}">
                <a16:creationId xmlns:a16="http://schemas.microsoft.com/office/drawing/2014/main" id="{52C6C370-CBF4-E5F0-2304-CF1AA4F269CF}"/>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271" name="Text Box 120">
            <a:extLst>
              <a:ext uri="{FF2B5EF4-FFF2-40B4-BE49-F238E27FC236}">
                <a16:creationId xmlns:a16="http://schemas.microsoft.com/office/drawing/2014/main" id="{1627C449-9208-7CA1-1DAC-13DC5982731E}"/>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9272" name="Text Box 121">
            <a:extLst>
              <a:ext uri="{FF2B5EF4-FFF2-40B4-BE49-F238E27FC236}">
                <a16:creationId xmlns:a16="http://schemas.microsoft.com/office/drawing/2014/main" id="{336B92C2-5DB9-3450-EF2B-5B8FAADF148A}"/>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9273" name="Text Box 122">
            <a:extLst>
              <a:ext uri="{FF2B5EF4-FFF2-40B4-BE49-F238E27FC236}">
                <a16:creationId xmlns:a16="http://schemas.microsoft.com/office/drawing/2014/main" id="{7FE77CAD-70B5-B37D-4A77-26349360C5C8}"/>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9274" name="Text Box 123">
            <a:extLst>
              <a:ext uri="{FF2B5EF4-FFF2-40B4-BE49-F238E27FC236}">
                <a16:creationId xmlns:a16="http://schemas.microsoft.com/office/drawing/2014/main" id="{912F638F-AB21-2FBC-A0EC-B4B55BFFB820}"/>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9275" name="Text Box 124">
            <a:extLst>
              <a:ext uri="{FF2B5EF4-FFF2-40B4-BE49-F238E27FC236}">
                <a16:creationId xmlns:a16="http://schemas.microsoft.com/office/drawing/2014/main" id="{34105A63-4A54-7885-321E-ECD8C1C3DC83}"/>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9276" name="Text Box 125">
            <a:extLst>
              <a:ext uri="{FF2B5EF4-FFF2-40B4-BE49-F238E27FC236}">
                <a16:creationId xmlns:a16="http://schemas.microsoft.com/office/drawing/2014/main" id="{6E0782AB-4916-6293-2854-492BE8980F19}"/>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9277" name="Text Box 126">
            <a:extLst>
              <a:ext uri="{FF2B5EF4-FFF2-40B4-BE49-F238E27FC236}">
                <a16:creationId xmlns:a16="http://schemas.microsoft.com/office/drawing/2014/main" id="{7E83492C-C17B-269A-61EA-2581EE848DC9}"/>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9278" name="Text Box 127">
            <a:extLst>
              <a:ext uri="{FF2B5EF4-FFF2-40B4-BE49-F238E27FC236}">
                <a16:creationId xmlns:a16="http://schemas.microsoft.com/office/drawing/2014/main" id="{E7E0637E-6928-211C-BE8E-946D6AE67434}"/>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9279" name="Text Box 128">
            <a:extLst>
              <a:ext uri="{FF2B5EF4-FFF2-40B4-BE49-F238E27FC236}">
                <a16:creationId xmlns:a16="http://schemas.microsoft.com/office/drawing/2014/main" id="{F00DC1DE-058E-E5DC-88D2-A535FE5542D6}"/>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9280" name="Text Box 129">
            <a:extLst>
              <a:ext uri="{FF2B5EF4-FFF2-40B4-BE49-F238E27FC236}">
                <a16:creationId xmlns:a16="http://schemas.microsoft.com/office/drawing/2014/main" id="{D954B954-8C85-4CD5-9E52-08C726D826EC}"/>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9281" name="Text Box 130">
            <a:extLst>
              <a:ext uri="{FF2B5EF4-FFF2-40B4-BE49-F238E27FC236}">
                <a16:creationId xmlns:a16="http://schemas.microsoft.com/office/drawing/2014/main" id="{93ED7D8B-56C7-AD8A-68E1-3F27E07C8E13}"/>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9282" name="Text Box 131">
            <a:extLst>
              <a:ext uri="{FF2B5EF4-FFF2-40B4-BE49-F238E27FC236}">
                <a16:creationId xmlns:a16="http://schemas.microsoft.com/office/drawing/2014/main" id="{67777729-3364-FC3C-CDA8-A6BC68941F2E}"/>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9283" name="Text Box 132">
            <a:extLst>
              <a:ext uri="{FF2B5EF4-FFF2-40B4-BE49-F238E27FC236}">
                <a16:creationId xmlns:a16="http://schemas.microsoft.com/office/drawing/2014/main" id="{31CA80C8-E675-3D81-5965-F0C73ABA40C1}"/>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9284" name="Text Box 133">
            <a:extLst>
              <a:ext uri="{FF2B5EF4-FFF2-40B4-BE49-F238E27FC236}">
                <a16:creationId xmlns:a16="http://schemas.microsoft.com/office/drawing/2014/main" id="{4F483EE5-F741-A03D-B5A1-9A81EB411D44}"/>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9285" name="Text Box 134">
            <a:extLst>
              <a:ext uri="{FF2B5EF4-FFF2-40B4-BE49-F238E27FC236}">
                <a16:creationId xmlns:a16="http://schemas.microsoft.com/office/drawing/2014/main" id="{9D4DFC01-AEE4-286B-1FBA-944E5C259B8F}"/>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9286" name="Text Box 135">
            <a:extLst>
              <a:ext uri="{FF2B5EF4-FFF2-40B4-BE49-F238E27FC236}">
                <a16:creationId xmlns:a16="http://schemas.microsoft.com/office/drawing/2014/main" id="{DE037516-F431-D36A-9A87-9AADABD0870A}"/>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9287" name="Text Box 136">
            <a:extLst>
              <a:ext uri="{FF2B5EF4-FFF2-40B4-BE49-F238E27FC236}">
                <a16:creationId xmlns:a16="http://schemas.microsoft.com/office/drawing/2014/main" id="{243FF65F-BCFB-A389-68F5-852CC1A94929}"/>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9288" name="Text Box 137">
            <a:extLst>
              <a:ext uri="{FF2B5EF4-FFF2-40B4-BE49-F238E27FC236}">
                <a16:creationId xmlns:a16="http://schemas.microsoft.com/office/drawing/2014/main" id="{42E30AD0-0EF9-F583-AB55-EF9E8EDE3EEE}"/>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49289" name="Text Box 138">
            <a:extLst>
              <a:ext uri="{FF2B5EF4-FFF2-40B4-BE49-F238E27FC236}">
                <a16:creationId xmlns:a16="http://schemas.microsoft.com/office/drawing/2014/main" id="{B5DE4AA9-8F69-D5AA-7459-4E4A3E20FC70}"/>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49290" name="Text Box 139">
            <a:extLst>
              <a:ext uri="{FF2B5EF4-FFF2-40B4-BE49-F238E27FC236}">
                <a16:creationId xmlns:a16="http://schemas.microsoft.com/office/drawing/2014/main" id="{CCF9646C-0B1E-D2C3-B618-9A094A725B9B}"/>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9291" name="Text Box 140">
            <a:extLst>
              <a:ext uri="{FF2B5EF4-FFF2-40B4-BE49-F238E27FC236}">
                <a16:creationId xmlns:a16="http://schemas.microsoft.com/office/drawing/2014/main" id="{00D30367-1ABE-B5C6-E194-7B4E26B53330}"/>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9292" name="Text Box 141">
            <a:extLst>
              <a:ext uri="{FF2B5EF4-FFF2-40B4-BE49-F238E27FC236}">
                <a16:creationId xmlns:a16="http://schemas.microsoft.com/office/drawing/2014/main" id="{59255E7E-1251-BFEF-78F4-D94C56B798A5}"/>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9293" name="Text Box 142">
            <a:extLst>
              <a:ext uri="{FF2B5EF4-FFF2-40B4-BE49-F238E27FC236}">
                <a16:creationId xmlns:a16="http://schemas.microsoft.com/office/drawing/2014/main" id="{D742F6BA-23E1-8367-E395-08554B48E6AE}"/>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49294" name="Text Box 143">
            <a:extLst>
              <a:ext uri="{FF2B5EF4-FFF2-40B4-BE49-F238E27FC236}">
                <a16:creationId xmlns:a16="http://schemas.microsoft.com/office/drawing/2014/main" id="{4B46DD31-8952-8115-927E-0BA0DDF96ABC}"/>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49295" name="Text Box 144">
            <a:extLst>
              <a:ext uri="{FF2B5EF4-FFF2-40B4-BE49-F238E27FC236}">
                <a16:creationId xmlns:a16="http://schemas.microsoft.com/office/drawing/2014/main" id="{6B78404C-2EFD-24C8-A0BC-EF66363A4D89}"/>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49296" name="Text Box 145">
            <a:extLst>
              <a:ext uri="{FF2B5EF4-FFF2-40B4-BE49-F238E27FC236}">
                <a16:creationId xmlns:a16="http://schemas.microsoft.com/office/drawing/2014/main" id="{967EF0E8-3937-F24A-5E56-D5967C60942B}"/>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9297" name="Text Box 146">
            <a:extLst>
              <a:ext uri="{FF2B5EF4-FFF2-40B4-BE49-F238E27FC236}">
                <a16:creationId xmlns:a16="http://schemas.microsoft.com/office/drawing/2014/main" id="{20C82D84-9942-37B6-711B-77277683D755}"/>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9298" name="Text Box 147">
            <a:extLst>
              <a:ext uri="{FF2B5EF4-FFF2-40B4-BE49-F238E27FC236}">
                <a16:creationId xmlns:a16="http://schemas.microsoft.com/office/drawing/2014/main" id="{D25B9FE8-1243-5FDD-3723-E1002901174F}"/>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9299" name="Text Box 148">
            <a:extLst>
              <a:ext uri="{FF2B5EF4-FFF2-40B4-BE49-F238E27FC236}">
                <a16:creationId xmlns:a16="http://schemas.microsoft.com/office/drawing/2014/main" id="{3789F0AE-F53B-562A-B0EC-48D899D43072}"/>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49300" name="Text Box 149">
            <a:extLst>
              <a:ext uri="{FF2B5EF4-FFF2-40B4-BE49-F238E27FC236}">
                <a16:creationId xmlns:a16="http://schemas.microsoft.com/office/drawing/2014/main" id="{4E7187C4-BF1D-1B7F-0150-C4E41042DA4D}"/>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9301" name="Text Box 150">
            <a:extLst>
              <a:ext uri="{FF2B5EF4-FFF2-40B4-BE49-F238E27FC236}">
                <a16:creationId xmlns:a16="http://schemas.microsoft.com/office/drawing/2014/main" id="{380D821E-63D5-D393-33E2-B5ACE6B5E334}"/>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9302" name="Text Box 151">
            <a:extLst>
              <a:ext uri="{FF2B5EF4-FFF2-40B4-BE49-F238E27FC236}">
                <a16:creationId xmlns:a16="http://schemas.microsoft.com/office/drawing/2014/main" id="{A6BA2FCC-AF7D-BDA5-30E6-35845E6C0BF3}"/>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49303" name="Text Box 152">
            <a:extLst>
              <a:ext uri="{FF2B5EF4-FFF2-40B4-BE49-F238E27FC236}">
                <a16:creationId xmlns:a16="http://schemas.microsoft.com/office/drawing/2014/main" id="{9CF04943-7249-C61B-A45C-A5B28FD6266A}"/>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49304" name="Text Box 153">
            <a:extLst>
              <a:ext uri="{FF2B5EF4-FFF2-40B4-BE49-F238E27FC236}">
                <a16:creationId xmlns:a16="http://schemas.microsoft.com/office/drawing/2014/main" id="{8EE6D962-A20F-816A-6BD9-F025548816CB}"/>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9305" name="Text Box 154">
            <a:extLst>
              <a:ext uri="{FF2B5EF4-FFF2-40B4-BE49-F238E27FC236}">
                <a16:creationId xmlns:a16="http://schemas.microsoft.com/office/drawing/2014/main" id="{855CB28B-EF24-1B37-4772-857C56885948}"/>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9306" name="Text Box 155">
            <a:extLst>
              <a:ext uri="{FF2B5EF4-FFF2-40B4-BE49-F238E27FC236}">
                <a16:creationId xmlns:a16="http://schemas.microsoft.com/office/drawing/2014/main" id="{1040AE85-AB70-CCD7-1B9C-7B427C813ADA}"/>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49307" name="Text Box 156">
            <a:extLst>
              <a:ext uri="{FF2B5EF4-FFF2-40B4-BE49-F238E27FC236}">
                <a16:creationId xmlns:a16="http://schemas.microsoft.com/office/drawing/2014/main" id="{FD56B102-F88A-030E-8240-AE56982DDB1F}"/>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49308" name="Text Box 157">
            <a:extLst>
              <a:ext uri="{FF2B5EF4-FFF2-40B4-BE49-F238E27FC236}">
                <a16:creationId xmlns:a16="http://schemas.microsoft.com/office/drawing/2014/main" id="{04D242A9-892A-2EBE-ACC3-710F77208D92}"/>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49309" name="Text Box 158">
            <a:extLst>
              <a:ext uri="{FF2B5EF4-FFF2-40B4-BE49-F238E27FC236}">
                <a16:creationId xmlns:a16="http://schemas.microsoft.com/office/drawing/2014/main" id="{93898B22-1A60-EF00-05D7-899433B3635D}"/>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49310" name="Text Box 159">
            <a:extLst>
              <a:ext uri="{FF2B5EF4-FFF2-40B4-BE49-F238E27FC236}">
                <a16:creationId xmlns:a16="http://schemas.microsoft.com/office/drawing/2014/main" id="{5AB2627C-A2C3-8DE8-9DEF-2B056F3C38B9}"/>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49311" name="Line 160">
            <a:extLst>
              <a:ext uri="{FF2B5EF4-FFF2-40B4-BE49-F238E27FC236}">
                <a16:creationId xmlns:a16="http://schemas.microsoft.com/office/drawing/2014/main" id="{B5068277-9CBB-8F27-5D65-B5245A671619}"/>
              </a:ext>
            </a:extLst>
          </p:cNvPr>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312" name="Text Box 161">
            <a:extLst>
              <a:ext uri="{FF2B5EF4-FFF2-40B4-BE49-F238E27FC236}">
                <a16:creationId xmlns:a16="http://schemas.microsoft.com/office/drawing/2014/main" id="{2D2338B6-93AA-6B6C-63C6-3BF05A8EDA69}"/>
              </a:ext>
            </a:extLst>
          </p:cNvPr>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49313" name="Text Box 162">
            <a:extLst>
              <a:ext uri="{FF2B5EF4-FFF2-40B4-BE49-F238E27FC236}">
                <a16:creationId xmlns:a16="http://schemas.microsoft.com/office/drawing/2014/main" id="{1F0DF6CE-037F-F446-E2DE-49EF1AAEB8A7}"/>
              </a:ext>
            </a:extLst>
          </p:cNvPr>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49314" name="Text Box 163">
            <a:extLst>
              <a:ext uri="{FF2B5EF4-FFF2-40B4-BE49-F238E27FC236}">
                <a16:creationId xmlns:a16="http://schemas.microsoft.com/office/drawing/2014/main" id="{A26D0C9B-895B-132A-6E1F-EE8141C0375B}"/>
              </a:ext>
            </a:extLst>
          </p:cNvPr>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49315" name="Text Box 166">
            <a:extLst>
              <a:ext uri="{FF2B5EF4-FFF2-40B4-BE49-F238E27FC236}">
                <a16:creationId xmlns:a16="http://schemas.microsoft.com/office/drawing/2014/main" id="{44FABA35-A05A-5C86-7C4F-84D016C1295B}"/>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AABFBE6D-7E6A-26C0-DDD3-985EDAF5B5BB}"/>
              </a:ext>
            </a:extLst>
          </p:cNvPr>
          <p:cNvSpPr>
            <a:spLocks noGrp="1"/>
          </p:cNvSpPr>
          <p:nvPr>
            <p:ph type="sldNum" sz="quarter" idx="12"/>
          </p:nvPr>
        </p:nvSpPr>
        <p:spPr/>
        <p:txBody>
          <a:bodyPr/>
          <a:lstStyle/>
          <a:p>
            <a:fld id="{38A5D10B-4D41-4D5F-BDAA-4128BEDC676C}" type="slidenum">
              <a:rPr lang="en-US" altLang="en-US" smtClean="0"/>
              <a:pPr/>
              <a:t>69</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C754DA5-02A1-91AE-CE34-AACBE4B081E9}"/>
              </a:ext>
            </a:extLst>
          </p:cNvPr>
          <p:cNvSpPr>
            <a:spLocks noGrp="1"/>
          </p:cNvSpPr>
          <p:nvPr>
            <p:ph type="sldNum" sz="quarter" idx="12"/>
          </p:nvPr>
        </p:nvSpPr>
        <p:spPr/>
        <p:txBody>
          <a:bodyPr/>
          <a:lstStyle/>
          <a:p>
            <a:pPr eaLnBrk="0" fontAlgn="base" hangingPunct="0">
              <a:spcAft>
                <a:spcPct val="0"/>
              </a:spcAft>
            </a:pPr>
            <a:fld id="{82C1ACC3-3C61-40E0-A695-ADA4143E1183}" type="slidenum">
              <a:rPr lang="en-US" altLang="en-US">
                <a:solidFill>
                  <a:srgbClr val="5E574E"/>
                </a:solidFill>
              </a:rPr>
              <a:pPr eaLnBrk="0" fontAlgn="base" hangingPunct="0">
                <a:spcAft>
                  <a:spcPct val="0"/>
                </a:spcAft>
              </a:pPr>
              <a:t>7</a:t>
            </a:fld>
            <a:endParaRPr lang="en-US" altLang="en-US">
              <a:solidFill>
                <a:srgbClr val="5E574E"/>
              </a:solidFill>
            </a:endParaRPr>
          </a:p>
        </p:txBody>
      </p:sp>
      <p:sp>
        <p:nvSpPr>
          <p:cNvPr id="191490" name="Rectangle 2">
            <a:extLst>
              <a:ext uri="{FF2B5EF4-FFF2-40B4-BE49-F238E27FC236}">
                <a16:creationId xmlns:a16="http://schemas.microsoft.com/office/drawing/2014/main" id="{82AF7B0F-FB70-1CFE-8F75-B2E590628DC1}"/>
              </a:ext>
            </a:extLst>
          </p:cNvPr>
          <p:cNvSpPr>
            <a:spLocks noGrp="1" noChangeArrowheads="1"/>
          </p:cNvSpPr>
          <p:nvPr>
            <p:ph type="title"/>
          </p:nvPr>
        </p:nvSpPr>
        <p:spPr/>
        <p:txBody>
          <a:bodyPr/>
          <a:lstStyle/>
          <a:p>
            <a:r>
              <a:rPr lang="en-US" altLang="en-US"/>
              <a:t>Two-player games</a:t>
            </a:r>
          </a:p>
        </p:txBody>
      </p:sp>
      <p:sp>
        <p:nvSpPr>
          <p:cNvPr id="191491" name="Rectangle 3">
            <a:extLst>
              <a:ext uri="{FF2B5EF4-FFF2-40B4-BE49-F238E27FC236}">
                <a16:creationId xmlns:a16="http://schemas.microsoft.com/office/drawing/2014/main" id="{B7306FC1-2C64-F58C-494C-0D81EE68AD64}"/>
              </a:ext>
            </a:extLst>
          </p:cNvPr>
          <p:cNvSpPr>
            <a:spLocks noGrp="1" noChangeArrowheads="1"/>
          </p:cNvSpPr>
          <p:nvPr>
            <p:ph type="body" idx="1"/>
          </p:nvPr>
        </p:nvSpPr>
        <p:spPr/>
        <p:txBody>
          <a:bodyPr/>
          <a:lstStyle/>
          <a:p>
            <a:r>
              <a:rPr lang="en-US" altLang="en-US" sz="2400"/>
              <a:t>A game formulated as a search problem:</a:t>
            </a:r>
          </a:p>
          <a:p>
            <a:endParaRPr lang="en-US" altLang="en-US" sz="2400"/>
          </a:p>
          <a:p>
            <a:pPr lvl="1"/>
            <a:r>
              <a:rPr lang="en-US" altLang="en-US" sz="2000"/>
              <a:t>Initial state: ?</a:t>
            </a:r>
          </a:p>
          <a:p>
            <a:pPr lvl="1"/>
            <a:r>
              <a:rPr lang="en-US" altLang="en-US" sz="2000"/>
              <a:t>Operators: ?</a:t>
            </a:r>
          </a:p>
          <a:p>
            <a:pPr lvl="1"/>
            <a:r>
              <a:rPr lang="en-US" altLang="en-US" sz="2000"/>
              <a:t>Terminal state: ?</a:t>
            </a:r>
          </a:p>
          <a:p>
            <a:pPr lvl="1"/>
            <a:r>
              <a:rPr lang="en-US" altLang="en-US" sz="2000"/>
              <a:t>Utility function: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1657840-ACF8-2E4E-9F68-738ED05F4C48}"/>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50179" name="Rectangle 3">
            <a:extLst>
              <a:ext uri="{FF2B5EF4-FFF2-40B4-BE49-F238E27FC236}">
                <a16:creationId xmlns:a16="http://schemas.microsoft.com/office/drawing/2014/main" id="{4CA86FBC-D706-2C8C-AB42-64A68A6C30F5}"/>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0" name="Rectangle 4">
            <a:extLst>
              <a:ext uri="{FF2B5EF4-FFF2-40B4-BE49-F238E27FC236}">
                <a16:creationId xmlns:a16="http://schemas.microsoft.com/office/drawing/2014/main" id="{C41358B2-3711-4CDE-DC05-4333EBB6243A}"/>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1" name="Rectangle 5">
            <a:extLst>
              <a:ext uri="{FF2B5EF4-FFF2-40B4-BE49-F238E27FC236}">
                <a16:creationId xmlns:a16="http://schemas.microsoft.com/office/drawing/2014/main" id="{1B610386-D8BC-E8AA-E28C-68E96CE4E682}"/>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2" name="Rectangle 6">
            <a:extLst>
              <a:ext uri="{FF2B5EF4-FFF2-40B4-BE49-F238E27FC236}">
                <a16:creationId xmlns:a16="http://schemas.microsoft.com/office/drawing/2014/main" id="{84AB3894-928C-EBD2-DF0E-A5639CDCC131}"/>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3" name="Rectangle 7">
            <a:extLst>
              <a:ext uri="{FF2B5EF4-FFF2-40B4-BE49-F238E27FC236}">
                <a16:creationId xmlns:a16="http://schemas.microsoft.com/office/drawing/2014/main" id="{3C2012B2-3C4A-3D66-1685-AA7858AB9A25}"/>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4" name="Rectangle 8">
            <a:extLst>
              <a:ext uri="{FF2B5EF4-FFF2-40B4-BE49-F238E27FC236}">
                <a16:creationId xmlns:a16="http://schemas.microsoft.com/office/drawing/2014/main" id="{61D6A70D-E839-A435-C28D-D81DF72C0BCD}"/>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5" name="Rectangle 9">
            <a:extLst>
              <a:ext uri="{FF2B5EF4-FFF2-40B4-BE49-F238E27FC236}">
                <a16:creationId xmlns:a16="http://schemas.microsoft.com/office/drawing/2014/main" id="{CEB4A2C5-FFD6-1CBB-7D50-A65DA55F3C59}"/>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6" name="Rectangle 10">
            <a:extLst>
              <a:ext uri="{FF2B5EF4-FFF2-40B4-BE49-F238E27FC236}">
                <a16:creationId xmlns:a16="http://schemas.microsoft.com/office/drawing/2014/main" id="{9AA43C71-10D7-FE7F-9080-7637A69006A1}"/>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7" name="Rectangle 11">
            <a:extLst>
              <a:ext uri="{FF2B5EF4-FFF2-40B4-BE49-F238E27FC236}">
                <a16:creationId xmlns:a16="http://schemas.microsoft.com/office/drawing/2014/main" id="{D776D501-5CE3-DD7C-D4F7-C1A4CC3527B1}"/>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8" name="Rectangle 12">
            <a:extLst>
              <a:ext uri="{FF2B5EF4-FFF2-40B4-BE49-F238E27FC236}">
                <a16:creationId xmlns:a16="http://schemas.microsoft.com/office/drawing/2014/main" id="{65A21D8B-A703-141F-1951-5F213F0A82B6}"/>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9" name="Rectangle 13">
            <a:extLst>
              <a:ext uri="{FF2B5EF4-FFF2-40B4-BE49-F238E27FC236}">
                <a16:creationId xmlns:a16="http://schemas.microsoft.com/office/drawing/2014/main" id="{C603C2D3-C307-5638-2810-53E640DB608E}"/>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0" name="Rectangle 14">
            <a:extLst>
              <a:ext uri="{FF2B5EF4-FFF2-40B4-BE49-F238E27FC236}">
                <a16:creationId xmlns:a16="http://schemas.microsoft.com/office/drawing/2014/main" id="{BF61E557-9DC4-9975-128E-7B9DCFB7E738}"/>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1" name="Rectangle 15">
            <a:extLst>
              <a:ext uri="{FF2B5EF4-FFF2-40B4-BE49-F238E27FC236}">
                <a16:creationId xmlns:a16="http://schemas.microsoft.com/office/drawing/2014/main" id="{BFB9C676-D04F-4761-31B1-34939D96982F}"/>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2" name="Rectangle 16">
            <a:extLst>
              <a:ext uri="{FF2B5EF4-FFF2-40B4-BE49-F238E27FC236}">
                <a16:creationId xmlns:a16="http://schemas.microsoft.com/office/drawing/2014/main" id="{12979FE6-10C6-0013-6029-D053D1E6F3A8}"/>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3" name="Rectangle 17">
            <a:extLst>
              <a:ext uri="{FF2B5EF4-FFF2-40B4-BE49-F238E27FC236}">
                <a16:creationId xmlns:a16="http://schemas.microsoft.com/office/drawing/2014/main" id="{9B204446-2F1D-D152-B973-0531A58FFC21}"/>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4" name="Rectangle 18">
            <a:extLst>
              <a:ext uri="{FF2B5EF4-FFF2-40B4-BE49-F238E27FC236}">
                <a16:creationId xmlns:a16="http://schemas.microsoft.com/office/drawing/2014/main" id="{4B246CC9-E450-BC75-A656-D09C721DBB16}"/>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5" name="Rectangle 19">
            <a:extLst>
              <a:ext uri="{FF2B5EF4-FFF2-40B4-BE49-F238E27FC236}">
                <a16:creationId xmlns:a16="http://schemas.microsoft.com/office/drawing/2014/main" id="{F6AA08E6-C0A0-981F-E50A-2F4488730CEB}"/>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6" name="Rectangle 20">
            <a:extLst>
              <a:ext uri="{FF2B5EF4-FFF2-40B4-BE49-F238E27FC236}">
                <a16:creationId xmlns:a16="http://schemas.microsoft.com/office/drawing/2014/main" id="{C6E0A220-5064-B84C-4185-8B08159CD64F}"/>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7" name="Rectangle 21">
            <a:extLst>
              <a:ext uri="{FF2B5EF4-FFF2-40B4-BE49-F238E27FC236}">
                <a16:creationId xmlns:a16="http://schemas.microsoft.com/office/drawing/2014/main" id="{A6861A4E-A982-D9F6-ED6F-82FA03B3780D}"/>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8" name="Rectangle 22">
            <a:extLst>
              <a:ext uri="{FF2B5EF4-FFF2-40B4-BE49-F238E27FC236}">
                <a16:creationId xmlns:a16="http://schemas.microsoft.com/office/drawing/2014/main" id="{B6AD66D4-F8E8-791D-1B8C-833C1EF913B0}"/>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99" name="Rectangle 23">
            <a:extLst>
              <a:ext uri="{FF2B5EF4-FFF2-40B4-BE49-F238E27FC236}">
                <a16:creationId xmlns:a16="http://schemas.microsoft.com/office/drawing/2014/main" id="{19F7D2D2-E0CE-626B-C257-F7FE84E2EA31}"/>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0" name="Rectangle 24">
            <a:extLst>
              <a:ext uri="{FF2B5EF4-FFF2-40B4-BE49-F238E27FC236}">
                <a16:creationId xmlns:a16="http://schemas.microsoft.com/office/drawing/2014/main" id="{41BC6772-7F06-1208-A9EE-50CDCD2A60B4}"/>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1" name="Rectangle 25">
            <a:extLst>
              <a:ext uri="{FF2B5EF4-FFF2-40B4-BE49-F238E27FC236}">
                <a16:creationId xmlns:a16="http://schemas.microsoft.com/office/drawing/2014/main" id="{EFA12333-8681-C68F-A3F0-D8853FB86E13}"/>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2" name="Rectangle 26">
            <a:extLst>
              <a:ext uri="{FF2B5EF4-FFF2-40B4-BE49-F238E27FC236}">
                <a16:creationId xmlns:a16="http://schemas.microsoft.com/office/drawing/2014/main" id="{DBA042FA-7CB0-F27B-6941-7AE13EE58535}"/>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3" name="Rectangle 27">
            <a:extLst>
              <a:ext uri="{FF2B5EF4-FFF2-40B4-BE49-F238E27FC236}">
                <a16:creationId xmlns:a16="http://schemas.microsoft.com/office/drawing/2014/main" id="{4234A8D0-1965-ACBE-8068-3EFD0A692CD3}"/>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4" name="Rectangle 28">
            <a:extLst>
              <a:ext uri="{FF2B5EF4-FFF2-40B4-BE49-F238E27FC236}">
                <a16:creationId xmlns:a16="http://schemas.microsoft.com/office/drawing/2014/main" id="{6FFDD441-34FB-7FE2-BB33-65C9946D72FB}"/>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5" name="Rectangle 29">
            <a:extLst>
              <a:ext uri="{FF2B5EF4-FFF2-40B4-BE49-F238E27FC236}">
                <a16:creationId xmlns:a16="http://schemas.microsoft.com/office/drawing/2014/main" id="{BD4D95C6-6202-8954-7967-9BF00444D7B4}"/>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6" name="Rectangle 30">
            <a:extLst>
              <a:ext uri="{FF2B5EF4-FFF2-40B4-BE49-F238E27FC236}">
                <a16:creationId xmlns:a16="http://schemas.microsoft.com/office/drawing/2014/main" id="{40BBA96D-D749-1403-87A3-2B6200CE6E56}"/>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7" name="Rectangle 31">
            <a:extLst>
              <a:ext uri="{FF2B5EF4-FFF2-40B4-BE49-F238E27FC236}">
                <a16:creationId xmlns:a16="http://schemas.microsoft.com/office/drawing/2014/main" id="{2AC81615-A054-09A7-B2A5-3391B79B1C06}"/>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8" name="Rectangle 32">
            <a:extLst>
              <a:ext uri="{FF2B5EF4-FFF2-40B4-BE49-F238E27FC236}">
                <a16:creationId xmlns:a16="http://schemas.microsoft.com/office/drawing/2014/main" id="{EF5E53AC-7C5C-1033-F115-F0F792ED80B6}"/>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09" name="Rectangle 33">
            <a:extLst>
              <a:ext uri="{FF2B5EF4-FFF2-40B4-BE49-F238E27FC236}">
                <a16:creationId xmlns:a16="http://schemas.microsoft.com/office/drawing/2014/main" id="{900BFFA1-4FEB-703D-2F61-F2BC13A8A6E2}"/>
              </a:ext>
            </a:extLst>
          </p:cNvPr>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0" name="Rectangle 34">
            <a:extLst>
              <a:ext uri="{FF2B5EF4-FFF2-40B4-BE49-F238E27FC236}">
                <a16:creationId xmlns:a16="http://schemas.microsoft.com/office/drawing/2014/main" id="{E878212C-9B39-77EF-4AA5-99E3F9634853}"/>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1" name="Rectangle 35">
            <a:extLst>
              <a:ext uri="{FF2B5EF4-FFF2-40B4-BE49-F238E27FC236}">
                <a16:creationId xmlns:a16="http://schemas.microsoft.com/office/drawing/2014/main" id="{DC98ECCD-54AB-8CA4-EB3E-D570CF4A0936}"/>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2" name="Rectangle 36">
            <a:extLst>
              <a:ext uri="{FF2B5EF4-FFF2-40B4-BE49-F238E27FC236}">
                <a16:creationId xmlns:a16="http://schemas.microsoft.com/office/drawing/2014/main" id="{16B1154D-CBB4-87D1-3793-A8B2FC4EB89F}"/>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3" name="Rectangle 37">
            <a:extLst>
              <a:ext uri="{FF2B5EF4-FFF2-40B4-BE49-F238E27FC236}">
                <a16:creationId xmlns:a16="http://schemas.microsoft.com/office/drawing/2014/main" id="{6BED7077-2A4C-9B4F-E969-11D9F04AC546}"/>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4" name="Rectangle 38">
            <a:extLst>
              <a:ext uri="{FF2B5EF4-FFF2-40B4-BE49-F238E27FC236}">
                <a16:creationId xmlns:a16="http://schemas.microsoft.com/office/drawing/2014/main" id="{69CD6C3D-EB4D-24EF-8E6A-6B47C1A958BA}"/>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5" name="Rectangle 39">
            <a:extLst>
              <a:ext uri="{FF2B5EF4-FFF2-40B4-BE49-F238E27FC236}">
                <a16:creationId xmlns:a16="http://schemas.microsoft.com/office/drawing/2014/main" id="{F3D2C910-612F-6A97-E8A3-7E4099F2DF7A}"/>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6" name="Rectangle 40">
            <a:extLst>
              <a:ext uri="{FF2B5EF4-FFF2-40B4-BE49-F238E27FC236}">
                <a16:creationId xmlns:a16="http://schemas.microsoft.com/office/drawing/2014/main" id="{679B7D4E-8D07-6A11-B337-3BDBA6BDAFA4}"/>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7" name="Rectangle 41">
            <a:extLst>
              <a:ext uri="{FF2B5EF4-FFF2-40B4-BE49-F238E27FC236}">
                <a16:creationId xmlns:a16="http://schemas.microsoft.com/office/drawing/2014/main" id="{ABBE438D-B798-C293-4488-A856D379CBF3}"/>
              </a:ext>
            </a:extLst>
          </p:cNvPr>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8" name="Rectangle 42">
            <a:extLst>
              <a:ext uri="{FF2B5EF4-FFF2-40B4-BE49-F238E27FC236}">
                <a16:creationId xmlns:a16="http://schemas.microsoft.com/office/drawing/2014/main" id="{EC144492-6B66-5393-89A7-63A2FE327B6C}"/>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19" name="Rectangle 43">
            <a:extLst>
              <a:ext uri="{FF2B5EF4-FFF2-40B4-BE49-F238E27FC236}">
                <a16:creationId xmlns:a16="http://schemas.microsoft.com/office/drawing/2014/main" id="{15FA139F-2377-05EF-84C6-FB15FF51255C}"/>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0" name="Rectangle 44">
            <a:extLst>
              <a:ext uri="{FF2B5EF4-FFF2-40B4-BE49-F238E27FC236}">
                <a16:creationId xmlns:a16="http://schemas.microsoft.com/office/drawing/2014/main" id="{29CFFD76-1842-783C-8E51-0C4C571BD32E}"/>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1" name="Rectangle 45">
            <a:extLst>
              <a:ext uri="{FF2B5EF4-FFF2-40B4-BE49-F238E27FC236}">
                <a16:creationId xmlns:a16="http://schemas.microsoft.com/office/drawing/2014/main" id="{CEE60C36-8667-C5C7-2D7C-280953DD9547}"/>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2" name="Rectangle 46">
            <a:extLst>
              <a:ext uri="{FF2B5EF4-FFF2-40B4-BE49-F238E27FC236}">
                <a16:creationId xmlns:a16="http://schemas.microsoft.com/office/drawing/2014/main" id="{DED7DCFB-4B66-746C-9426-3F7B70FD576E}"/>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3" name="Rectangle 47">
            <a:extLst>
              <a:ext uri="{FF2B5EF4-FFF2-40B4-BE49-F238E27FC236}">
                <a16:creationId xmlns:a16="http://schemas.microsoft.com/office/drawing/2014/main" id="{7C107BB3-34FC-EE60-B799-D71F0CD2ADA3}"/>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4" name="Rectangle 48">
            <a:extLst>
              <a:ext uri="{FF2B5EF4-FFF2-40B4-BE49-F238E27FC236}">
                <a16:creationId xmlns:a16="http://schemas.microsoft.com/office/drawing/2014/main" id="{91AC27B4-BC7C-5FEC-370C-CA7764F3CF5C}"/>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5" name="Rectangle 49">
            <a:extLst>
              <a:ext uri="{FF2B5EF4-FFF2-40B4-BE49-F238E27FC236}">
                <a16:creationId xmlns:a16="http://schemas.microsoft.com/office/drawing/2014/main" id="{941C5A7D-CE57-2080-9CF0-D8B3C5CB6F6A}"/>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6" name="Rectangle 50">
            <a:extLst>
              <a:ext uri="{FF2B5EF4-FFF2-40B4-BE49-F238E27FC236}">
                <a16:creationId xmlns:a16="http://schemas.microsoft.com/office/drawing/2014/main" id="{C6607755-9F66-A282-DC52-346A2C01B766}"/>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7" name="Rectangle 51">
            <a:extLst>
              <a:ext uri="{FF2B5EF4-FFF2-40B4-BE49-F238E27FC236}">
                <a16:creationId xmlns:a16="http://schemas.microsoft.com/office/drawing/2014/main" id="{770AED6F-630E-B21A-AE54-1AF2BE38D92D}"/>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8" name="Rectangle 52">
            <a:extLst>
              <a:ext uri="{FF2B5EF4-FFF2-40B4-BE49-F238E27FC236}">
                <a16:creationId xmlns:a16="http://schemas.microsoft.com/office/drawing/2014/main" id="{CCF461BA-C33F-92C9-7114-26C7258C953C}"/>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29" name="Rectangle 53">
            <a:extLst>
              <a:ext uri="{FF2B5EF4-FFF2-40B4-BE49-F238E27FC236}">
                <a16:creationId xmlns:a16="http://schemas.microsoft.com/office/drawing/2014/main" id="{CE1988C3-E7AD-AE1F-EB45-742985742535}"/>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30" name="Rectangle 54">
            <a:extLst>
              <a:ext uri="{FF2B5EF4-FFF2-40B4-BE49-F238E27FC236}">
                <a16:creationId xmlns:a16="http://schemas.microsoft.com/office/drawing/2014/main" id="{50103415-0414-C594-7206-62B8CC5B9DAE}"/>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31" name="Rectangle 55">
            <a:extLst>
              <a:ext uri="{FF2B5EF4-FFF2-40B4-BE49-F238E27FC236}">
                <a16:creationId xmlns:a16="http://schemas.microsoft.com/office/drawing/2014/main" id="{6955F8C0-7542-B5A7-42A5-847403EAF196}"/>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32" name="Rectangle 56">
            <a:extLst>
              <a:ext uri="{FF2B5EF4-FFF2-40B4-BE49-F238E27FC236}">
                <a16:creationId xmlns:a16="http://schemas.microsoft.com/office/drawing/2014/main" id="{389C3CB4-2B55-D609-D816-4C1BDDF63055}"/>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33" name="Rectangle 57">
            <a:extLst>
              <a:ext uri="{FF2B5EF4-FFF2-40B4-BE49-F238E27FC236}">
                <a16:creationId xmlns:a16="http://schemas.microsoft.com/office/drawing/2014/main" id="{B375684B-9564-4B7C-9749-DF7C51482401}"/>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34" name="Line 58">
            <a:extLst>
              <a:ext uri="{FF2B5EF4-FFF2-40B4-BE49-F238E27FC236}">
                <a16:creationId xmlns:a16="http://schemas.microsoft.com/office/drawing/2014/main" id="{1C4D541F-B787-D23E-C732-552C549C46ED}"/>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35" name="Line 59">
            <a:extLst>
              <a:ext uri="{FF2B5EF4-FFF2-40B4-BE49-F238E27FC236}">
                <a16:creationId xmlns:a16="http://schemas.microsoft.com/office/drawing/2014/main" id="{25D2D1E8-1B58-B1E5-B011-210E4E7A2A57}"/>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36" name="Line 60">
            <a:extLst>
              <a:ext uri="{FF2B5EF4-FFF2-40B4-BE49-F238E27FC236}">
                <a16:creationId xmlns:a16="http://schemas.microsoft.com/office/drawing/2014/main" id="{3E0B7497-0D80-396C-AA4D-33BCC9F9EA71}"/>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37" name="Line 61">
            <a:extLst>
              <a:ext uri="{FF2B5EF4-FFF2-40B4-BE49-F238E27FC236}">
                <a16:creationId xmlns:a16="http://schemas.microsoft.com/office/drawing/2014/main" id="{A5862A9A-AE8E-33AA-B66A-12A0C2790084}"/>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38" name="Line 62">
            <a:extLst>
              <a:ext uri="{FF2B5EF4-FFF2-40B4-BE49-F238E27FC236}">
                <a16:creationId xmlns:a16="http://schemas.microsoft.com/office/drawing/2014/main" id="{A3417143-44C7-3AA3-06B9-FEB94A613940}"/>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39" name="Line 63">
            <a:extLst>
              <a:ext uri="{FF2B5EF4-FFF2-40B4-BE49-F238E27FC236}">
                <a16:creationId xmlns:a16="http://schemas.microsoft.com/office/drawing/2014/main" id="{31ACC161-919B-D393-08AB-69E884504431}"/>
              </a:ext>
            </a:extLst>
          </p:cNvPr>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0" name="Line 64">
            <a:extLst>
              <a:ext uri="{FF2B5EF4-FFF2-40B4-BE49-F238E27FC236}">
                <a16:creationId xmlns:a16="http://schemas.microsoft.com/office/drawing/2014/main" id="{3DD9BB56-A8FB-4E2E-B0F9-972BED282E1A}"/>
              </a:ext>
            </a:extLst>
          </p:cNvPr>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1" name="Line 65">
            <a:extLst>
              <a:ext uri="{FF2B5EF4-FFF2-40B4-BE49-F238E27FC236}">
                <a16:creationId xmlns:a16="http://schemas.microsoft.com/office/drawing/2014/main" id="{7DC9FEF1-CF4F-CBDE-484C-B593D80C970E}"/>
              </a:ext>
            </a:extLst>
          </p:cNvPr>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2" name="Line 66">
            <a:extLst>
              <a:ext uri="{FF2B5EF4-FFF2-40B4-BE49-F238E27FC236}">
                <a16:creationId xmlns:a16="http://schemas.microsoft.com/office/drawing/2014/main" id="{4B439329-44AE-52BB-EC64-642A9E30628F}"/>
              </a:ext>
            </a:extLst>
          </p:cNvPr>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3" name="Line 67">
            <a:extLst>
              <a:ext uri="{FF2B5EF4-FFF2-40B4-BE49-F238E27FC236}">
                <a16:creationId xmlns:a16="http://schemas.microsoft.com/office/drawing/2014/main" id="{679C4BE6-641A-134C-499A-D94F288374D3}"/>
              </a:ext>
            </a:extLst>
          </p:cNvPr>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4" name="Line 68">
            <a:extLst>
              <a:ext uri="{FF2B5EF4-FFF2-40B4-BE49-F238E27FC236}">
                <a16:creationId xmlns:a16="http://schemas.microsoft.com/office/drawing/2014/main" id="{8C4B4638-548E-1A72-CF1C-FB07FDACB0A9}"/>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5" name="Line 69">
            <a:extLst>
              <a:ext uri="{FF2B5EF4-FFF2-40B4-BE49-F238E27FC236}">
                <a16:creationId xmlns:a16="http://schemas.microsoft.com/office/drawing/2014/main" id="{367518C0-77B4-FDB2-C400-0D5F26BBA355}"/>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6" name="Line 70">
            <a:extLst>
              <a:ext uri="{FF2B5EF4-FFF2-40B4-BE49-F238E27FC236}">
                <a16:creationId xmlns:a16="http://schemas.microsoft.com/office/drawing/2014/main" id="{BD6C3DCD-A4A8-9ACD-AB6E-6C0118E8D602}"/>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7" name="Line 71">
            <a:extLst>
              <a:ext uri="{FF2B5EF4-FFF2-40B4-BE49-F238E27FC236}">
                <a16:creationId xmlns:a16="http://schemas.microsoft.com/office/drawing/2014/main" id="{0DCE95C9-B419-43A1-6D87-6F494D379231}"/>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8" name="Line 72">
            <a:extLst>
              <a:ext uri="{FF2B5EF4-FFF2-40B4-BE49-F238E27FC236}">
                <a16:creationId xmlns:a16="http://schemas.microsoft.com/office/drawing/2014/main" id="{C0349BFB-FDBB-9739-3261-2CBB964E48E5}"/>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9" name="Line 73">
            <a:extLst>
              <a:ext uri="{FF2B5EF4-FFF2-40B4-BE49-F238E27FC236}">
                <a16:creationId xmlns:a16="http://schemas.microsoft.com/office/drawing/2014/main" id="{6277BB29-121C-2B0F-4A12-9B002C8969EA}"/>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0" name="Line 74">
            <a:extLst>
              <a:ext uri="{FF2B5EF4-FFF2-40B4-BE49-F238E27FC236}">
                <a16:creationId xmlns:a16="http://schemas.microsoft.com/office/drawing/2014/main" id="{6957210D-DCEC-B3F5-8E44-39B40843DC32}"/>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1" name="Line 75">
            <a:extLst>
              <a:ext uri="{FF2B5EF4-FFF2-40B4-BE49-F238E27FC236}">
                <a16:creationId xmlns:a16="http://schemas.microsoft.com/office/drawing/2014/main" id="{FE244B80-666F-BF92-5303-F6A38D3F8BFA}"/>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2" name="Line 76">
            <a:extLst>
              <a:ext uri="{FF2B5EF4-FFF2-40B4-BE49-F238E27FC236}">
                <a16:creationId xmlns:a16="http://schemas.microsoft.com/office/drawing/2014/main" id="{C75D7DE8-7B67-A687-119F-9C70BC6E690C}"/>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3" name="Line 77">
            <a:extLst>
              <a:ext uri="{FF2B5EF4-FFF2-40B4-BE49-F238E27FC236}">
                <a16:creationId xmlns:a16="http://schemas.microsoft.com/office/drawing/2014/main" id="{43B6DCD7-BC1D-3678-534F-7E771802088E}"/>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4" name="Line 78">
            <a:extLst>
              <a:ext uri="{FF2B5EF4-FFF2-40B4-BE49-F238E27FC236}">
                <a16:creationId xmlns:a16="http://schemas.microsoft.com/office/drawing/2014/main" id="{86C7E1A2-5B06-7F96-B6C5-41C9A6D07CF9}"/>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5" name="Line 79">
            <a:extLst>
              <a:ext uri="{FF2B5EF4-FFF2-40B4-BE49-F238E27FC236}">
                <a16:creationId xmlns:a16="http://schemas.microsoft.com/office/drawing/2014/main" id="{940126E4-055B-73A0-462B-174902D62DA2}"/>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6" name="Line 80">
            <a:extLst>
              <a:ext uri="{FF2B5EF4-FFF2-40B4-BE49-F238E27FC236}">
                <a16:creationId xmlns:a16="http://schemas.microsoft.com/office/drawing/2014/main" id="{1E9CF316-943D-9880-2038-3C3A8A4A413A}"/>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7" name="Line 81">
            <a:extLst>
              <a:ext uri="{FF2B5EF4-FFF2-40B4-BE49-F238E27FC236}">
                <a16:creationId xmlns:a16="http://schemas.microsoft.com/office/drawing/2014/main" id="{3AFFA04D-D7CC-8CBD-485E-3D9DACC7AC3D}"/>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8" name="Line 82">
            <a:extLst>
              <a:ext uri="{FF2B5EF4-FFF2-40B4-BE49-F238E27FC236}">
                <a16:creationId xmlns:a16="http://schemas.microsoft.com/office/drawing/2014/main" id="{25D0886C-2824-0844-BB57-A8DFD8F1B5FB}"/>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59" name="Line 83">
            <a:extLst>
              <a:ext uri="{FF2B5EF4-FFF2-40B4-BE49-F238E27FC236}">
                <a16:creationId xmlns:a16="http://schemas.microsoft.com/office/drawing/2014/main" id="{C192475F-CB48-A9CB-1B54-013CC7274D0A}"/>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0" name="Line 84">
            <a:extLst>
              <a:ext uri="{FF2B5EF4-FFF2-40B4-BE49-F238E27FC236}">
                <a16:creationId xmlns:a16="http://schemas.microsoft.com/office/drawing/2014/main" id="{4BD197AB-1E27-317B-3DAF-4DF96A4225BE}"/>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1" name="Line 85">
            <a:extLst>
              <a:ext uri="{FF2B5EF4-FFF2-40B4-BE49-F238E27FC236}">
                <a16:creationId xmlns:a16="http://schemas.microsoft.com/office/drawing/2014/main" id="{5E1FBF2B-AE45-4B39-FF24-E81F255B8EEA}"/>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2" name="Line 86">
            <a:extLst>
              <a:ext uri="{FF2B5EF4-FFF2-40B4-BE49-F238E27FC236}">
                <a16:creationId xmlns:a16="http://schemas.microsoft.com/office/drawing/2014/main" id="{5AE26718-3B2F-4050-BCBB-44BBDDA4C736}"/>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3" name="Line 87">
            <a:extLst>
              <a:ext uri="{FF2B5EF4-FFF2-40B4-BE49-F238E27FC236}">
                <a16:creationId xmlns:a16="http://schemas.microsoft.com/office/drawing/2014/main" id="{E0BFF716-13B5-DDCA-348B-60F7276D138E}"/>
              </a:ext>
            </a:extLst>
          </p:cNvPr>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4" name="Line 88">
            <a:extLst>
              <a:ext uri="{FF2B5EF4-FFF2-40B4-BE49-F238E27FC236}">
                <a16:creationId xmlns:a16="http://schemas.microsoft.com/office/drawing/2014/main" id="{413262D6-63B7-33DE-550C-9C56F684FAC3}"/>
              </a:ext>
            </a:extLst>
          </p:cNvPr>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5" name="Line 89">
            <a:extLst>
              <a:ext uri="{FF2B5EF4-FFF2-40B4-BE49-F238E27FC236}">
                <a16:creationId xmlns:a16="http://schemas.microsoft.com/office/drawing/2014/main" id="{83405141-351D-D158-1C1B-688BA151072C}"/>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6" name="Line 90">
            <a:extLst>
              <a:ext uri="{FF2B5EF4-FFF2-40B4-BE49-F238E27FC236}">
                <a16:creationId xmlns:a16="http://schemas.microsoft.com/office/drawing/2014/main" id="{99C577D8-3EB3-B75C-560D-EC000CD4BB9D}"/>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7" name="Line 91">
            <a:extLst>
              <a:ext uri="{FF2B5EF4-FFF2-40B4-BE49-F238E27FC236}">
                <a16:creationId xmlns:a16="http://schemas.microsoft.com/office/drawing/2014/main" id="{7B7A1CE3-AD86-ABDE-B270-F1C319D0E6D0}"/>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8" name="Line 92">
            <a:extLst>
              <a:ext uri="{FF2B5EF4-FFF2-40B4-BE49-F238E27FC236}">
                <a16:creationId xmlns:a16="http://schemas.microsoft.com/office/drawing/2014/main" id="{40C69F6E-3D19-C9BC-E2BE-CDCBBB313FB9}"/>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69" name="Line 93">
            <a:extLst>
              <a:ext uri="{FF2B5EF4-FFF2-40B4-BE49-F238E27FC236}">
                <a16:creationId xmlns:a16="http://schemas.microsoft.com/office/drawing/2014/main" id="{44103816-0757-EC08-9709-817FA9F0AA19}"/>
              </a:ext>
            </a:extLst>
          </p:cNvPr>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0" name="Line 94">
            <a:extLst>
              <a:ext uri="{FF2B5EF4-FFF2-40B4-BE49-F238E27FC236}">
                <a16:creationId xmlns:a16="http://schemas.microsoft.com/office/drawing/2014/main" id="{4F123553-2910-1FC7-3F5D-32B1F44D3FED}"/>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1" name="Line 95">
            <a:extLst>
              <a:ext uri="{FF2B5EF4-FFF2-40B4-BE49-F238E27FC236}">
                <a16:creationId xmlns:a16="http://schemas.microsoft.com/office/drawing/2014/main" id="{4E1459DC-E18D-FE43-44FF-BD0F1E3C846F}"/>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2" name="Line 96">
            <a:extLst>
              <a:ext uri="{FF2B5EF4-FFF2-40B4-BE49-F238E27FC236}">
                <a16:creationId xmlns:a16="http://schemas.microsoft.com/office/drawing/2014/main" id="{149CC75F-B954-2CAF-3669-7A2CF226272B}"/>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3" name="Line 97">
            <a:extLst>
              <a:ext uri="{FF2B5EF4-FFF2-40B4-BE49-F238E27FC236}">
                <a16:creationId xmlns:a16="http://schemas.microsoft.com/office/drawing/2014/main" id="{394C2046-FEE9-D099-7107-1A6266F8B85B}"/>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4" name="Line 98">
            <a:extLst>
              <a:ext uri="{FF2B5EF4-FFF2-40B4-BE49-F238E27FC236}">
                <a16:creationId xmlns:a16="http://schemas.microsoft.com/office/drawing/2014/main" id="{8437C539-3F09-9077-544E-37AF904B9519}"/>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5" name="Line 99">
            <a:extLst>
              <a:ext uri="{FF2B5EF4-FFF2-40B4-BE49-F238E27FC236}">
                <a16:creationId xmlns:a16="http://schemas.microsoft.com/office/drawing/2014/main" id="{76E725D6-ABBF-9316-1FBF-EB7A153BDC4F}"/>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6" name="Line 100">
            <a:extLst>
              <a:ext uri="{FF2B5EF4-FFF2-40B4-BE49-F238E27FC236}">
                <a16:creationId xmlns:a16="http://schemas.microsoft.com/office/drawing/2014/main" id="{EB2F9AB9-2E9F-446D-F653-3EFCD2B32EAA}"/>
              </a:ext>
            </a:extLst>
          </p:cNvPr>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7" name="Line 101">
            <a:extLst>
              <a:ext uri="{FF2B5EF4-FFF2-40B4-BE49-F238E27FC236}">
                <a16:creationId xmlns:a16="http://schemas.microsoft.com/office/drawing/2014/main" id="{6EA657EC-D8E3-FB2B-F826-FC0A605C957F}"/>
              </a:ext>
            </a:extLst>
          </p:cNvPr>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8" name="Line 102">
            <a:extLst>
              <a:ext uri="{FF2B5EF4-FFF2-40B4-BE49-F238E27FC236}">
                <a16:creationId xmlns:a16="http://schemas.microsoft.com/office/drawing/2014/main" id="{4269BDA4-EF87-659D-839A-D3CA37AF2240}"/>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79" name="Line 103">
            <a:extLst>
              <a:ext uri="{FF2B5EF4-FFF2-40B4-BE49-F238E27FC236}">
                <a16:creationId xmlns:a16="http://schemas.microsoft.com/office/drawing/2014/main" id="{BD8AF1EB-286F-05F6-EE00-DD1BAF04E45E}"/>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80" name="Rectangle 104">
            <a:extLst>
              <a:ext uri="{FF2B5EF4-FFF2-40B4-BE49-F238E27FC236}">
                <a16:creationId xmlns:a16="http://schemas.microsoft.com/office/drawing/2014/main" id="{97B3E9F4-2679-611B-AA3E-8136BFAAA0CE}"/>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81" name="Rectangle 105">
            <a:extLst>
              <a:ext uri="{FF2B5EF4-FFF2-40B4-BE49-F238E27FC236}">
                <a16:creationId xmlns:a16="http://schemas.microsoft.com/office/drawing/2014/main" id="{9F4A424D-C9DD-D608-03D2-A7E057FE6E47}"/>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82" name="Rectangle 106">
            <a:extLst>
              <a:ext uri="{FF2B5EF4-FFF2-40B4-BE49-F238E27FC236}">
                <a16:creationId xmlns:a16="http://schemas.microsoft.com/office/drawing/2014/main" id="{C3402994-28E1-3C42-DEA7-19CAAFA9AF79}"/>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83" name="Rectangle 107">
            <a:extLst>
              <a:ext uri="{FF2B5EF4-FFF2-40B4-BE49-F238E27FC236}">
                <a16:creationId xmlns:a16="http://schemas.microsoft.com/office/drawing/2014/main" id="{59A0D8F2-86E3-0A84-B079-672CC9CB354E}"/>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284" name="Line 108">
            <a:extLst>
              <a:ext uri="{FF2B5EF4-FFF2-40B4-BE49-F238E27FC236}">
                <a16:creationId xmlns:a16="http://schemas.microsoft.com/office/drawing/2014/main" id="{5E086111-9D79-232F-5290-1DE46AF44F53}"/>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85" name="Line 109">
            <a:extLst>
              <a:ext uri="{FF2B5EF4-FFF2-40B4-BE49-F238E27FC236}">
                <a16:creationId xmlns:a16="http://schemas.microsoft.com/office/drawing/2014/main" id="{F0BA7AC7-977E-C017-5CCF-53F8C6488AB8}"/>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86" name="Line 110">
            <a:extLst>
              <a:ext uri="{FF2B5EF4-FFF2-40B4-BE49-F238E27FC236}">
                <a16:creationId xmlns:a16="http://schemas.microsoft.com/office/drawing/2014/main" id="{04B3A858-A111-F32B-557A-9BE9538EA0D7}"/>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87" name="Line 111">
            <a:extLst>
              <a:ext uri="{FF2B5EF4-FFF2-40B4-BE49-F238E27FC236}">
                <a16:creationId xmlns:a16="http://schemas.microsoft.com/office/drawing/2014/main" id="{4658F61C-4C1C-44FD-AB74-E93C1422207F}"/>
              </a:ext>
            </a:extLst>
          </p:cNvPr>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88" name="Line 112">
            <a:extLst>
              <a:ext uri="{FF2B5EF4-FFF2-40B4-BE49-F238E27FC236}">
                <a16:creationId xmlns:a16="http://schemas.microsoft.com/office/drawing/2014/main" id="{710F6982-86FD-9011-0F46-C8337E315970}"/>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89" name="Line 113">
            <a:extLst>
              <a:ext uri="{FF2B5EF4-FFF2-40B4-BE49-F238E27FC236}">
                <a16:creationId xmlns:a16="http://schemas.microsoft.com/office/drawing/2014/main" id="{CD3D86A7-6083-1FB8-EE6C-40D873F71B7A}"/>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90" name="Line 114">
            <a:extLst>
              <a:ext uri="{FF2B5EF4-FFF2-40B4-BE49-F238E27FC236}">
                <a16:creationId xmlns:a16="http://schemas.microsoft.com/office/drawing/2014/main" id="{57FFF84A-F273-84A0-E587-E37EB1ABC4D2}"/>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91" name="Line 115">
            <a:extLst>
              <a:ext uri="{FF2B5EF4-FFF2-40B4-BE49-F238E27FC236}">
                <a16:creationId xmlns:a16="http://schemas.microsoft.com/office/drawing/2014/main" id="{36B963CF-E4A5-9518-FE7E-199E6D3CE33E}"/>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92" name="Line 116">
            <a:extLst>
              <a:ext uri="{FF2B5EF4-FFF2-40B4-BE49-F238E27FC236}">
                <a16:creationId xmlns:a16="http://schemas.microsoft.com/office/drawing/2014/main" id="{254065D8-EE01-86FB-0D0B-1CDC7D438708}"/>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93" name="Line 117">
            <a:extLst>
              <a:ext uri="{FF2B5EF4-FFF2-40B4-BE49-F238E27FC236}">
                <a16:creationId xmlns:a16="http://schemas.microsoft.com/office/drawing/2014/main" id="{434F2F0A-AC55-9020-3F26-BFFCBC7416BF}"/>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94" name="Line 118">
            <a:extLst>
              <a:ext uri="{FF2B5EF4-FFF2-40B4-BE49-F238E27FC236}">
                <a16:creationId xmlns:a16="http://schemas.microsoft.com/office/drawing/2014/main" id="{E4261DC6-23C4-32EB-3DCF-33372DBD7F74}"/>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95" name="Text Box 119">
            <a:extLst>
              <a:ext uri="{FF2B5EF4-FFF2-40B4-BE49-F238E27FC236}">
                <a16:creationId xmlns:a16="http://schemas.microsoft.com/office/drawing/2014/main" id="{CAE0320F-7093-CCA1-939F-3676981C8A74}"/>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0296" name="Text Box 120">
            <a:extLst>
              <a:ext uri="{FF2B5EF4-FFF2-40B4-BE49-F238E27FC236}">
                <a16:creationId xmlns:a16="http://schemas.microsoft.com/office/drawing/2014/main" id="{27160D51-8F27-817D-3079-3F0F5C1AAFBC}"/>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0297" name="Text Box 121">
            <a:extLst>
              <a:ext uri="{FF2B5EF4-FFF2-40B4-BE49-F238E27FC236}">
                <a16:creationId xmlns:a16="http://schemas.microsoft.com/office/drawing/2014/main" id="{A2E8FB0C-0357-9F7C-DBA2-1D5158B42F85}"/>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0298" name="Text Box 122">
            <a:extLst>
              <a:ext uri="{FF2B5EF4-FFF2-40B4-BE49-F238E27FC236}">
                <a16:creationId xmlns:a16="http://schemas.microsoft.com/office/drawing/2014/main" id="{2F8EB877-94AB-5625-DBA5-17BEEB9B8E8F}"/>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0299" name="Text Box 123">
            <a:extLst>
              <a:ext uri="{FF2B5EF4-FFF2-40B4-BE49-F238E27FC236}">
                <a16:creationId xmlns:a16="http://schemas.microsoft.com/office/drawing/2014/main" id="{B420C80E-2508-F587-5965-1078688FFCF0}"/>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0300" name="Text Box 124">
            <a:extLst>
              <a:ext uri="{FF2B5EF4-FFF2-40B4-BE49-F238E27FC236}">
                <a16:creationId xmlns:a16="http://schemas.microsoft.com/office/drawing/2014/main" id="{CAAF195E-FBE8-9F34-CF2E-D658E1503E75}"/>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0301" name="Text Box 125">
            <a:extLst>
              <a:ext uri="{FF2B5EF4-FFF2-40B4-BE49-F238E27FC236}">
                <a16:creationId xmlns:a16="http://schemas.microsoft.com/office/drawing/2014/main" id="{253AA686-06EA-1470-0F2A-6289BF57E6BA}"/>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0302" name="Text Box 126">
            <a:extLst>
              <a:ext uri="{FF2B5EF4-FFF2-40B4-BE49-F238E27FC236}">
                <a16:creationId xmlns:a16="http://schemas.microsoft.com/office/drawing/2014/main" id="{BF90A04A-2342-FED4-54F2-3EBD103F1DF0}"/>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0303" name="Text Box 127">
            <a:extLst>
              <a:ext uri="{FF2B5EF4-FFF2-40B4-BE49-F238E27FC236}">
                <a16:creationId xmlns:a16="http://schemas.microsoft.com/office/drawing/2014/main" id="{9CCDD54D-006E-DE14-CD33-3B036EB6B110}"/>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0304" name="Text Box 128">
            <a:extLst>
              <a:ext uri="{FF2B5EF4-FFF2-40B4-BE49-F238E27FC236}">
                <a16:creationId xmlns:a16="http://schemas.microsoft.com/office/drawing/2014/main" id="{494A91EB-5CD3-3D36-955F-F66E714620DB}"/>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0305" name="Text Box 129">
            <a:extLst>
              <a:ext uri="{FF2B5EF4-FFF2-40B4-BE49-F238E27FC236}">
                <a16:creationId xmlns:a16="http://schemas.microsoft.com/office/drawing/2014/main" id="{571CE2CC-88DB-B12B-D169-182D9602F813}"/>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0306" name="Text Box 130">
            <a:extLst>
              <a:ext uri="{FF2B5EF4-FFF2-40B4-BE49-F238E27FC236}">
                <a16:creationId xmlns:a16="http://schemas.microsoft.com/office/drawing/2014/main" id="{53AF7CB9-156B-6E27-DB9E-D5F5E882C83C}"/>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0307" name="Text Box 131">
            <a:extLst>
              <a:ext uri="{FF2B5EF4-FFF2-40B4-BE49-F238E27FC236}">
                <a16:creationId xmlns:a16="http://schemas.microsoft.com/office/drawing/2014/main" id="{78E88766-83FE-490F-4276-5A29B5017856}"/>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0308" name="Text Box 132">
            <a:extLst>
              <a:ext uri="{FF2B5EF4-FFF2-40B4-BE49-F238E27FC236}">
                <a16:creationId xmlns:a16="http://schemas.microsoft.com/office/drawing/2014/main" id="{2CD64B19-129A-E1B7-F034-0730B691C9B2}"/>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0309" name="Text Box 133">
            <a:extLst>
              <a:ext uri="{FF2B5EF4-FFF2-40B4-BE49-F238E27FC236}">
                <a16:creationId xmlns:a16="http://schemas.microsoft.com/office/drawing/2014/main" id="{7AFB7339-59CF-F592-F865-A9DC51CC5FF2}"/>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0310" name="Text Box 134">
            <a:extLst>
              <a:ext uri="{FF2B5EF4-FFF2-40B4-BE49-F238E27FC236}">
                <a16:creationId xmlns:a16="http://schemas.microsoft.com/office/drawing/2014/main" id="{CEF6C9AE-BE83-74EF-F4C5-3FCCBF619CD5}"/>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0311" name="Text Box 135">
            <a:extLst>
              <a:ext uri="{FF2B5EF4-FFF2-40B4-BE49-F238E27FC236}">
                <a16:creationId xmlns:a16="http://schemas.microsoft.com/office/drawing/2014/main" id="{4A9CAE78-BFF9-51FB-FB14-FC3AC5BDC3CA}"/>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0312" name="Text Box 136">
            <a:extLst>
              <a:ext uri="{FF2B5EF4-FFF2-40B4-BE49-F238E27FC236}">
                <a16:creationId xmlns:a16="http://schemas.microsoft.com/office/drawing/2014/main" id="{B4425B9B-B684-D958-84C0-1000D55B4E9F}"/>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0313" name="Text Box 137">
            <a:extLst>
              <a:ext uri="{FF2B5EF4-FFF2-40B4-BE49-F238E27FC236}">
                <a16:creationId xmlns:a16="http://schemas.microsoft.com/office/drawing/2014/main" id="{8C7243FE-5A52-30E9-E42B-B2C2808D3F04}"/>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0314" name="Text Box 138">
            <a:extLst>
              <a:ext uri="{FF2B5EF4-FFF2-40B4-BE49-F238E27FC236}">
                <a16:creationId xmlns:a16="http://schemas.microsoft.com/office/drawing/2014/main" id="{6DE6C1A0-3D29-B6B7-CB9A-422D523E689D}"/>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0315" name="Text Box 139">
            <a:extLst>
              <a:ext uri="{FF2B5EF4-FFF2-40B4-BE49-F238E27FC236}">
                <a16:creationId xmlns:a16="http://schemas.microsoft.com/office/drawing/2014/main" id="{89FD4023-097C-03DE-3ADF-938F58931151}"/>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0316" name="Text Box 140">
            <a:extLst>
              <a:ext uri="{FF2B5EF4-FFF2-40B4-BE49-F238E27FC236}">
                <a16:creationId xmlns:a16="http://schemas.microsoft.com/office/drawing/2014/main" id="{DC675BE0-1EB2-1450-06E1-5B7A5E214373}"/>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0317" name="Text Box 141">
            <a:extLst>
              <a:ext uri="{FF2B5EF4-FFF2-40B4-BE49-F238E27FC236}">
                <a16:creationId xmlns:a16="http://schemas.microsoft.com/office/drawing/2014/main" id="{64B6BD58-2CC1-FDBC-B31C-248016C530C0}"/>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0318" name="Text Box 142">
            <a:extLst>
              <a:ext uri="{FF2B5EF4-FFF2-40B4-BE49-F238E27FC236}">
                <a16:creationId xmlns:a16="http://schemas.microsoft.com/office/drawing/2014/main" id="{350DA49F-48CB-CD8D-7F46-3C1584283737}"/>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0319" name="Text Box 143">
            <a:extLst>
              <a:ext uri="{FF2B5EF4-FFF2-40B4-BE49-F238E27FC236}">
                <a16:creationId xmlns:a16="http://schemas.microsoft.com/office/drawing/2014/main" id="{9F63191A-E58C-665C-6A5A-9060FF06F663}"/>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0320" name="Text Box 144">
            <a:extLst>
              <a:ext uri="{FF2B5EF4-FFF2-40B4-BE49-F238E27FC236}">
                <a16:creationId xmlns:a16="http://schemas.microsoft.com/office/drawing/2014/main" id="{56E8E9FD-03DB-28D1-26E4-AB6E91BFC6DC}"/>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0321" name="Text Box 145">
            <a:extLst>
              <a:ext uri="{FF2B5EF4-FFF2-40B4-BE49-F238E27FC236}">
                <a16:creationId xmlns:a16="http://schemas.microsoft.com/office/drawing/2014/main" id="{64C64BD1-DBD5-74DA-3323-0C12AA60B873}"/>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0322" name="Text Box 146">
            <a:extLst>
              <a:ext uri="{FF2B5EF4-FFF2-40B4-BE49-F238E27FC236}">
                <a16:creationId xmlns:a16="http://schemas.microsoft.com/office/drawing/2014/main" id="{98F79A2C-4128-771B-D851-6C114229468E}"/>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0323" name="Text Box 147">
            <a:extLst>
              <a:ext uri="{FF2B5EF4-FFF2-40B4-BE49-F238E27FC236}">
                <a16:creationId xmlns:a16="http://schemas.microsoft.com/office/drawing/2014/main" id="{DB918EB2-3109-9BE7-4A7C-B27EA5B239D2}"/>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50324" name="Text Box 148">
            <a:extLst>
              <a:ext uri="{FF2B5EF4-FFF2-40B4-BE49-F238E27FC236}">
                <a16:creationId xmlns:a16="http://schemas.microsoft.com/office/drawing/2014/main" id="{1360D2C2-4CB6-2284-CBAA-01A6B61B2F01}"/>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0325" name="Text Box 149">
            <a:extLst>
              <a:ext uri="{FF2B5EF4-FFF2-40B4-BE49-F238E27FC236}">
                <a16:creationId xmlns:a16="http://schemas.microsoft.com/office/drawing/2014/main" id="{11C015F9-8366-71C6-510F-56241DA6285A}"/>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0326" name="Text Box 150">
            <a:extLst>
              <a:ext uri="{FF2B5EF4-FFF2-40B4-BE49-F238E27FC236}">
                <a16:creationId xmlns:a16="http://schemas.microsoft.com/office/drawing/2014/main" id="{AEDFAEAF-A763-EA4D-FDDD-F85DF124E04A}"/>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50327" name="Text Box 151">
            <a:extLst>
              <a:ext uri="{FF2B5EF4-FFF2-40B4-BE49-F238E27FC236}">
                <a16:creationId xmlns:a16="http://schemas.microsoft.com/office/drawing/2014/main" id="{B169F4EB-DC0B-4BC2-B98F-552460CDAC59}"/>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0328" name="Text Box 152">
            <a:extLst>
              <a:ext uri="{FF2B5EF4-FFF2-40B4-BE49-F238E27FC236}">
                <a16:creationId xmlns:a16="http://schemas.microsoft.com/office/drawing/2014/main" id="{36446E75-41A8-FBB3-42C7-AD82D4BCA8F3}"/>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0329" name="Text Box 153">
            <a:extLst>
              <a:ext uri="{FF2B5EF4-FFF2-40B4-BE49-F238E27FC236}">
                <a16:creationId xmlns:a16="http://schemas.microsoft.com/office/drawing/2014/main" id="{462C6166-DF31-8477-62C8-B7F598863E6E}"/>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0330" name="Text Box 154">
            <a:extLst>
              <a:ext uri="{FF2B5EF4-FFF2-40B4-BE49-F238E27FC236}">
                <a16:creationId xmlns:a16="http://schemas.microsoft.com/office/drawing/2014/main" id="{3B64C029-F484-4C5A-DE45-0DA0E89C2C1F}"/>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0331" name="Text Box 155">
            <a:extLst>
              <a:ext uri="{FF2B5EF4-FFF2-40B4-BE49-F238E27FC236}">
                <a16:creationId xmlns:a16="http://schemas.microsoft.com/office/drawing/2014/main" id="{A4427670-D8D6-4C5C-2A10-8D496E8C2CE1}"/>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0332" name="Text Box 156">
            <a:extLst>
              <a:ext uri="{FF2B5EF4-FFF2-40B4-BE49-F238E27FC236}">
                <a16:creationId xmlns:a16="http://schemas.microsoft.com/office/drawing/2014/main" id="{D1D54F99-60C8-FF02-4F3C-8E6E1560720A}"/>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0333" name="Text Box 157">
            <a:extLst>
              <a:ext uri="{FF2B5EF4-FFF2-40B4-BE49-F238E27FC236}">
                <a16:creationId xmlns:a16="http://schemas.microsoft.com/office/drawing/2014/main" id="{50B73D34-9C5D-5C46-0809-1FC432183BC6}"/>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0334" name="Text Box 158">
            <a:extLst>
              <a:ext uri="{FF2B5EF4-FFF2-40B4-BE49-F238E27FC236}">
                <a16:creationId xmlns:a16="http://schemas.microsoft.com/office/drawing/2014/main" id="{19E721E1-1DE6-79FE-55B1-FBB4766DBBBE}"/>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0335" name="Line 159">
            <a:extLst>
              <a:ext uri="{FF2B5EF4-FFF2-40B4-BE49-F238E27FC236}">
                <a16:creationId xmlns:a16="http://schemas.microsoft.com/office/drawing/2014/main" id="{34A31969-4E38-C8C9-3030-7FDFB88F341A}"/>
              </a:ext>
            </a:extLst>
          </p:cNvPr>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336" name="Text Box 160">
            <a:extLst>
              <a:ext uri="{FF2B5EF4-FFF2-40B4-BE49-F238E27FC236}">
                <a16:creationId xmlns:a16="http://schemas.microsoft.com/office/drawing/2014/main" id="{953E3400-1223-1990-FB99-653DB518FE9F}"/>
              </a:ext>
            </a:extLst>
          </p:cNvPr>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0337" name="Text Box 161">
            <a:extLst>
              <a:ext uri="{FF2B5EF4-FFF2-40B4-BE49-F238E27FC236}">
                <a16:creationId xmlns:a16="http://schemas.microsoft.com/office/drawing/2014/main" id="{08950A1E-5042-17BB-FB43-2640602EA065}"/>
              </a:ext>
            </a:extLst>
          </p:cNvPr>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0338" name="Text Box 162">
            <a:extLst>
              <a:ext uri="{FF2B5EF4-FFF2-40B4-BE49-F238E27FC236}">
                <a16:creationId xmlns:a16="http://schemas.microsoft.com/office/drawing/2014/main" id="{2F12B1B4-DD9D-A9F8-5BD2-454007668ABE}"/>
              </a:ext>
            </a:extLst>
          </p:cNvPr>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0339" name="Text Box 163">
            <a:extLst>
              <a:ext uri="{FF2B5EF4-FFF2-40B4-BE49-F238E27FC236}">
                <a16:creationId xmlns:a16="http://schemas.microsoft.com/office/drawing/2014/main" id="{0C36A84D-853E-30A2-CDF6-DD85564DA5CF}"/>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97AAA06B-5ABA-7166-492E-B45D0D4207B4}"/>
              </a:ext>
            </a:extLst>
          </p:cNvPr>
          <p:cNvSpPr>
            <a:spLocks noGrp="1"/>
          </p:cNvSpPr>
          <p:nvPr>
            <p:ph type="sldNum" sz="quarter" idx="12"/>
          </p:nvPr>
        </p:nvSpPr>
        <p:spPr/>
        <p:txBody>
          <a:bodyPr/>
          <a:lstStyle/>
          <a:p>
            <a:fld id="{38A5D10B-4D41-4D5F-BDAA-4128BEDC676C}" type="slidenum">
              <a:rPr lang="en-US" altLang="en-US" smtClean="0"/>
              <a:pPr/>
              <a:t>70</a:t>
            </a:fld>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C6E3D55-09AC-51EB-6545-B2ADD315737D}"/>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51203" name="Rectangle 3">
            <a:extLst>
              <a:ext uri="{FF2B5EF4-FFF2-40B4-BE49-F238E27FC236}">
                <a16:creationId xmlns:a16="http://schemas.microsoft.com/office/drawing/2014/main" id="{B8491DA7-68BA-F347-A8A5-EAAF7141F814}"/>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04" name="Rectangle 4">
            <a:extLst>
              <a:ext uri="{FF2B5EF4-FFF2-40B4-BE49-F238E27FC236}">
                <a16:creationId xmlns:a16="http://schemas.microsoft.com/office/drawing/2014/main" id="{AF140D51-A997-CBE2-0F1B-ECE8C20ACE1C}"/>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05" name="Rectangle 5">
            <a:extLst>
              <a:ext uri="{FF2B5EF4-FFF2-40B4-BE49-F238E27FC236}">
                <a16:creationId xmlns:a16="http://schemas.microsoft.com/office/drawing/2014/main" id="{EE9BBD6B-A5AA-E0F9-746C-A882BF3BA162}"/>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06" name="Rectangle 6">
            <a:extLst>
              <a:ext uri="{FF2B5EF4-FFF2-40B4-BE49-F238E27FC236}">
                <a16:creationId xmlns:a16="http://schemas.microsoft.com/office/drawing/2014/main" id="{95AC37C5-651C-8655-4FB7-466A71549736}"/>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07" name="Rectangle 7">
            <a:extLst>
              <a:ext uri="{FF2B5EF4-FFF2-40B4-BE49-F238E27FC236}">
                <a16:creationId xmlns:a16="http://schemas.microsoft.com/office/drawing/2014/main" id="{2D7AC036-A18F-BB2E-8FB3-BB747E29C366}"/>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08" name="Rectangle 8">
            <a:extLst>
              <a:ext uri="{FF2B5EF4-FFF2-40B4-BE49-F238E27FC236}">
                <a16:creationId xmlns:a16="http://schemas.microsoft.com/office/drawing/2014/main" id="{B2BAC5B9-F319-41DA-0671-0D92C509D6B2}"/>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09" name="Rectangle 9">
            <a:extLst>
              <a:ext uri="{FF2B5EF4-FFF2-40B4-BE49-F238E27FC236}">
                <a16:creationId xmlns:a16="http://schemas.microsoft.com/office/drawing/2014/main" id="{70B1E57C-78C4-3670-ACC6-3E2085C7DF34}"/>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0" name="Rectangle 10">
            <a:extLst>
              <a:ext uri="{FF2B5EF4-FFF2-40B4-BE49-F238E27FC236}">
                <a16:creationId xmlns:a16="http://schemas.microsoft.com/office/drawing/2014/main" id="{922C5478-8384-4894-C177-9BEBDEF3CAB4}"/>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1" name="Rectangle 11">
            <a:extLst>
              <a:ext uri="{FF2B5EF4-FFF2-40B4-BE49-F238E27FC236}">
                <a16:creationId xmlns:a16="http://schemas.microsoft.com/office/drawing/2014/main" id="{6B7D49ED-B20B-CFA6-5C59-2AF37D0DB5A4}"/>
              </a:ext>
            </a:extLst>
          </p:cNvPr>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2" name="Rectangle 12">
            <a:extLst>
              <a:ext uri="{FF2B5EF4-FFF2-40B4-BE49-F238E27FC236}">
                <a16:creationId xmlns:a16="http://schemas.microsoft.com/office/drawing/2014/main" id="{6525C38E-97CF-7A60-B08F-3CCE3CDD39EC}"/>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3" name="Rectangle 13">
            <a:extLst>
              <a:ext uri="{FF2B5EF4-FFF2-40B4-BE49-F238E27FC236}">
                <a16:creationId xmlns:a16="http://schemas.microsoft.com/office/drawing/2014/main" id="{D57F785A-FAEE-D07B-CCDE-F83B4DE1D848}"/>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4" name="Rectangle 14">
            <a:extLst>
              <a:ext uri="{FF2B5EF4-FFF2-40B4-BE49-F238E27FC236}">
                <a16:creationId xmlns:a16="http://schemas.microsoft.com/office/drawing/2014/main" id="{2D58FC62-5011-A988-1A08-7A76BA38BBFB}"/>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5" name="Rectangle 15">
            <a:extLst>
              <a:ext uri="{FF2B5EF4-FFF2-40B4-BE49-F238E27FC236}">
                <a16:creationId xmlns:a16="http://schemas.microsoft.com/office/drawing/2014/main" id="{B8716BD9-6B20-D176-CEF1-E6ED75600102}"/>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6" name="Rectangle 16">
            <a:extLst>
              <a:ext uri="{FF2B5EF4-FFF2-40B4-BE49-F238E27FC236}">
                <a16:creationId xmlns:a16="http://schemas.microsoft.com/office/drawing/2014/main" id="{C42796B8-762B-F07D-D621-DAB666398B71}"/>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7" name="Rectangle 17">
            <a:extLst>
              <a:ext uri="{FF2B5EF4-FFF2-40B4-BE49-F238E27FC236}">
                <a16:creationId xmlns:a16="http://schemas.microsoft.com/office/drawing/2014/main" id="{AD013537-32C0-1157-DBF3-A7CFC2703C84}"/>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8" name="Rectangle 18">
            <a:extLst>
              <a:ext uri="{FF2B5EF4-FFF2-40B4-BE49-F238E27FC236}">
                <a16:creationId xmlns:a16="http://schemas.microsoft.com/office/drawing/2014/main" id="{45E3791B-A5E7-1B24-CDFE-4130F84DDD0B}"/>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19" name="Rectangle 19">
            <a:extLst>
              <a:ext uri="{FF2B5EF4-FFF2-40B4-BE49-F238E27FC236}">
                <a16:creationId xmlns:a16="http://schemas.microsoft.com/office/drawing/2014/main" id="{D44D0C57-303E-86D7-9A5A-200C18628DC8}"/>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0" name="Rectangle 20">
            <a:extLst>
              <a:ext uri="{FF2B5EF4-FFF2-40B4-BE49-F238E27FC236}">
                <a16:creationId xmlns:a16="http://schemas.microsoft.com/office/drawing/2014/main" id="{27DB87D4-5525-4151-4438-84F6328FA848}"/>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1" name="Rectangle 21">
            <a:extLst>
              <a:ext uri="{FF2B5EF4-FFF2-40B4-BE49-F238E27FC236}">
                <a16:creationId xmlns:a16="http://schemas.microsoft.com/office/drawing/2014/main" id="{F0A805C0-EAC6-A77F-41FD-FA0F5F6A9E13}"/>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2" name="Rectangle 22">
            <a:extLst>
              <a:ext uri="{FF2B5EF4-FFF2-40B4-BE49-F238E27FC236}">
                <a16:creationId xmlns:a16="http://schemas.microsoft.com/office/drawing/2014/main" id="{F8C38604-7461-55B2-C0A2-DE9A87468C08}"/>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3" name="Rectangle 23">
            <a:extLst>
              <a:ext uri="{FF2B5EF4-FFF2-40B4-BE49-F238E27FC236}">
                <a16:creationId xmlns:a16="http://schemas.microsoft.com/office/drawing/2014/main" id="{E9100CEE-17F8-FC08-B8DD-31CCCB00897D}"/>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4" name="Rectangle 24">
            <a:extLst>
              <a:ext uri="{FF2B5EF4-FFF2-40B4-BE49-F238E27FC236}">
                <a16:creationId xmlns:a16="http://schemas.microsoft.com/office/drawing/2014/main" id="{E21673F5-09A7-89BE-970A-5F857A6F91E3}"/>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5" name="Rectangle 25">
            <a:extLst>
              <a:ext uri="{FF2B5EF4-FFF2-40B4-BE49-F238E27FC236}">
                <a16:creationId xmlns:a16="http://schemas.microsoft.com/office/drawing/2014/main" id="{FA53F9A5-CB95-F8B3-1235-4DBF98AF2673}"/>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6" name="Rectangle 26">
            <a:extLst>
              <a:ext uri="{FF2B5EF4-FFF2-40B4-BE49-F238E27FC236}">
                <a16:creationId xmlns:a16="http://schemas.microsoft.com/office/drawing/2014/main" id="{832F6F4A-6680-A268-B012-180F277D6D9A}"/>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7" name="Rectangle 27">
            <a:extLst>
              <a:ext uri="{FF2B5EF4-FFF2-40B4-BE49-F238E27FC236}">
                <a16:creationId xmlns:a16="http://schemas.microsoft.com/office/drawing/2014/main" id="{483A2963-7535-D603-72FC-BB35C1BD3A0B}"/>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8" name="Rectangle 28">
            <a:extLst>
              <a:ext uri="{FF2B5EF4-FFF2-40B4-BE49-F238E27FC236}">
                <a16:creationId xmlns:a16="http://schemas.microsoft.com/office/drawing/2014/main" id="{C2F5488A-C278-7EEF-5462-61FE2B4898FC}"/>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9" name="Rectangle 29">
            <a:extLst>
              <a:ext uri="{FF2B5EF4-FFF2-40B4-BE49-F238E27FC236}">
                <a16:creationId xmlns:a16="http://schemas.microsoft.com/office/drawing/2014/main" id="{B75AF64D-75FA-403F-9302-2CE7B3932EB9}"/>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0" name="Rectangle 30">
            <a:extLst>
              <a:ext uri="{FF2B5EF4-FFF2-40B4-BE49-F238E27FC236}">
                <a16:creationId xmlns:a16="http://schemas.microsoft.com/office/drawing/2014/main" id="{E31A7E97-1D6F-A01E-2738-32A8C58F2851}"/>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1" name="Rectangle 31">
            <a:extLst>
              <a:ext uri="{FF2B5EF4-FFF2-40B4-BE49-F238E27FC236}">
                <a16:creationId xmlns:a16="http://schemas.microsoft.com/office/drawing/2014/main" id="{7A84A755-5559-BC40-CC37-4C910EB075F5}"/>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2" name="Rectangle 32">
            <a:extLst>
              <a:ext uri="{FF2B5EF4-FFF2-40B4-BE49-F238E27FC236}">
                <a16:creationId xmlns:a16="http://schemas.microsoft.com/office/drawing/2014/main" id="{A6E66C9E-17D2-9EDA-36B7-2FB2F822FE96}"/>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3" name="Rectangle 33">
            <a:extLst>
              <a:ext uri="{FF2B5EF4-FFF2-40B4-BE49-F238E27FC236}">
                <a16:creationId xmlns:a16="http://schemas.microsoft.com/office/drawing/2014/main" id="{16123719-2E8E-6E3E-116D-EAE6CC643BDA}"/>
              </a:ext>
            </a:extLst>
          </p:cNvPr>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4" name="Rectangle 34">
            <a:extLst>
              <a:ext uri="{FF2B5EF4-FFF2-40B4-BE49-F238E27FC236}">
                <a16:creationId xmlns:a16="http://schemas.microsoft.com/office/drawing/2014/main" id="{320E93E3-D092-DB81-11E2-B6253322561D}"/>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5" name="Rectangle 35">
            <a:extLst>
              <a:ext uri="{FF2B5EF4-FFF2-40B4-BE49-F238E27FC236}">
                <a16:creationId xmlns:a16="http://schemas.microsoft.com/office/drawing/2014/main" id="{5828B4ED-5D77-D2AC-68CE-EA121C8D062D}"/>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6" name="Rectangle 36">
            <a:extLst>
              <a:ext uri="{FF2B5EF4-FFF2-40B4-BE49-F238E27FC236}">
                <a16:creationId xmlns:a16="http://schemas.microsoft.com/office/drawing/2014/main" id="{0604FEDA-3AA0-A20B-6185-B5BD61ED477A}"/>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7" name="Rectangle 37">
            <a:extLst>
              <a:ext uri="{FF2B5EF4-FFF2-40B4-BE49-F238E27FC236}">
                <a16:creationId xmlns:a16="http://schemas.microsoft.com/office/drawing/2014/main" id="{31AE2427-E9FC-A543-0D60-7F2E825D2381}"/>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8" name="Rectangle 38">
            <a:extLst>
              <a:ext uri="{FF2B5EF4-FFF2-40B4-BE49-F238E27FC236}">
                <a16:creationId xmlns:a16="http://schemas.microsoft.com/office/drawing/2014/main" id="{9A37D90B-CF98-B02E-F614-E3C4C9BA6A2D}"/>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9" name="Rectangle 39">
            <a:extLst>
              <a:ext uri="{FF2B5EF4-FFF2-40B4-BE49-F238E27FC236}">
                <a16:creationId xmlns:a16="http://schemas.microsoft.com/office/drawing/2014/main" id="{65E51534-C0D9-69A4-A90C-2DDB25661240}"/>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0" name="Rectangle 40">
            <a:extLst>
              <a:ext uri="{FF2B5EF4-FFF2-40B4-BE49-F238E27FC236}">
                <a16:creationId xmlns:a16="http://schemas.microsoft.com/office/drawing/2014/main" id="{6DAE0FF0-3A02-5F99-9BA3-D459D45108DC}"/>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1" name="Rectangle 41">
            <a:extLst>
              <a:ext uri="{FF2B5EF4-FFF2-40B4-BE49-F238E27FC236}">
                <a16:creationId xmlns:a16="http://schemas.microsoft.com/office/drawing/2014/main" id="{8B802DBD-AF07-C5B3-D929-EAFE5D87EAF1}"/>
              </a:ext>
            </a:extLst>
          </p:cNvPr>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2" name="Rectangle 42">
            <a:extLst>
              <a:ext uri="{FF2B5EF4-FFF2-40B4-BE49-F238E27FC236}">
                <a16:creationId xmlns:a16="http://schemas.microsoft.com/office/drawing/2014/main" id="{EFDEE9C9-A583-3543-D48E-67918DF9E6D0}"/>
              </a:ext>
            </a:extLst>
          </p:cNvPr>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3" name="Rectangle 43">
            <a:extLst>
              <a:ext uri="{FF2B5EF4-FFF2-40B4-BE49-F238E27FC236}">
                <a16:creationId xmlns:a16="http://schemas.microsoft.com/office/drawing/2014/main" id="{682637C5-3EAD-A2AD-F368-6ADA4306FADC}"/>
              </a:ext>
            </a:extLst>
          </p:cNvPr>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4" name="Rectangle 44">
            <a:extLst>
              <a:ext uri="{FF2B5EF4-FFF2-40B4-BE49-F238E27FC236}">
                <a16:creationId xmlns:a16="http://schemas.microsoft.com/office/drawing/2014/main" id="{AB901C41-5238-C469-18D4-862E94123B52}"/>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5" name="Rectangle 45">
            <a:extLst>
              <a:ext uri="{FF2B5EF4-FFF2-40B4-BE49-F238E27FC236}">
                <a16:creationId xmlns:a16="http://schemas.microsoft.com/office/drawing/2014/main" id="{23DABCD2-6C01-0F3C-1210-B0F42941BBE3}"/>
              </a:ext>
            </a:extLst>
          </p:cNvPr>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6" name="Rectangle 46">
            <a:extLst>
              <a:ext uri="{FF2B5EF4-FFF2-40B4-BE49-F238E27FC236}">
                <a16:creationId xmlns:a16="http://schemas.microsoft.com/office/drawing/2014/main" id="{F57F7347-02B5-1A20-0A8D-12E4A034430B}"/>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7" name="Rectangle 47">
            <a:extLst>
              <a:ext uri="{FF2B5EF4-FFF2-40B4-BE49-F238E27FC236}">
                <a16:creationId xmlns:a16="http://schemas.microsoft.com/office/drawing/2014/main" id="{275BB4DB-AB88-7B70-DB0A-07433D3DBEEB}"/>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8" name="Rectangle 48">
            <a:extLst>
              <a:ext uri="{FF2B5EF4-FFF2-40B4-BE49-F238E27FC236}">
                <a16:creationId xmlns:a16="http://schemas.microsoft.com/office/drawing/2014/main" id="{4AA76F37-B74D-D228-30EB-6B144E098C97}"/>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9" name="Rectangle 49">
            <a:extLst>
              <a:ext uri="{FF2B5EF4-FFF2-40B4-BE49-F238E27FC236}">
                <a16:creationId xmlns:a16="http://schemas.microsoft.com/office/drawing/2014/main" id="{8FB9E86D-668C-B41B-D740-A8D86169341A}"/>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0" name="Rectangle 50">
            <a:extLst>
              <a:ext uri="{FF2B5EF4-FFF2-40B4-BE49-F238E27FC236}">
                <a16:creationId xmlns:a16="http://schemas.microsoft.com/office/drawing/2014/main" id="{98341642-DBB8-EEC5-7601-EFA581215810}"/>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1" name="Rectangle 51">
            <a:extLst>
              <a:ext uri="{FF2B5EF4-FFF2-40B4-BE49-F238E27FC236}">
                <a16:creationId xmlns:a16="http://schemas.microsoft.com/office/drawing/2014/main" id="{8C859BE9-BB21-EF1E-A02D-0888518A807D}"/>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2" name="Rectangle 52">
            <a:extLst>
              <a:ext uri="{FF2B5EF4-FFF2-40B4-BE49-F238E27FC236}">
                <a16:creationId xmlns:a16="http://schemas.microsoft.com/office/drawing/2014/main" id="{FD123E57-83B0-4906-AB1C-46E7920BC3D9}"/>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3" name="Rectangle 53">
            <a:extLst>
              <a:ext uri="{FF2B5EF4-FFF2-40B4-BE49-F238E27FC236}">
                <a16:creationId xmlns:a16="http://schemas.microsoft.com/office/drawing/2014/main" id="{FD23EB8E-80D3-2FB8-DDBC-AFBB58DBA9BC}"/>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4" name="Rectangle 54">
            <a:extLst>
              <a:ext uri="{FF2B5EF4-FFF2-40B4-BE49-F238E27FC236}">
                <a16:creationId xmlns:a16="http://schemas.microsoft.com/office/drawing/2014/main" id="{5D569A63-C595-B4BA-04F7-3F40D01C1F28}"/>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5" name="Rectangle 55">
            <a:extLst>
              <a:ext uri="{FF2B5EF4-FFF2-40B4-BE49-F238E27FC236}">
                <a16:creationId xmlns:a16="http://schemas.microsoft.com/office/drawing/2014/main" id="{FA7D80EB-F58E-A75C-6691-FBF6427E6B57}"/>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6" name="Rectangle 56">
            <a:extLst>
              <a:ext uri="{FF2B5EF4-FFF2-40B4-BE49-F238E27FC236}">
                <a16:creationId xmlns:a16="http://schemas.microsoft.com/office/drawing/2014/main" id="{1F319471-37E9-B19D-9E26-1D46547F1EF0}"/>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7" name="Rectangle 57">
            <a:extLst>
              <a:ext uri="{FF2B5EF4-FFF2-40B4-BE49-F238E27FC236}">
                <a16:creationId xmlns:a16="http://schemas.microsoft.com/office/drawing/2014/main" id="{7D40145A-ABBE-C9F9-F0E9-DA1EBCBAC7A1}"/>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58" name="Line 58">
            <a:extLst>
              <a:ext uri="{FF2B5EF4-FFF2-40B4-BE49-F238E27FC236}">
                <a16:creationId xmlns:a16="http://schemas.microsoft.com/office/drawing/2014/main" id="{328B9253-3B7C-DC8F-F222-79C096AA3514}"/>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59" name="Line 59">
            <a:extLst>
              <a:ext uri="{FF2B5EF4-FFF2-40B4-BE49-F238E27FC236}">
                <a16:creationId xmlns:a16="http://schemas.microsoft.com/office/drawing/2014/main" id="{D7F54006-A6B6-F476-6D42-FF938047A626}"/>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0" name="Line 60">
            <a:extLst>
              <a:ext uri="{FF2B5EF4-FFF2-40B4-BE49-F238E27FC236}">
                <a16:creationId xmlns:a16="http://schemas.microsoft.com/office/drawing/2014/main" id="{C060F854-EE36-9537-F138-E643EBCA9775}"/>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1" name="Line 61">
            <a:extLst>
              <a:ext uri="{FF2B5EF4-FFF2-40B4-BE49-F238E27FC236}">
                <a16:creationId xmlns:a16="http://schemas.microsoft.com/office/drawing/2014/main" id="{446D0CAD-A3AA-8C7A-7F9E-2048B001B439}"/>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2" name="Line 62">
            <a:extLst>
              <a:ext uri="{FF2B5EF4-FFF2-40B4-BE49-F238E27FC236}">
                <a16:creationId xmlns:a16="http://schemas.microsoft.com/office/drawing/2014/main" id="{C6BC7D14-CA08-D230-29EA-F35A9CA1576E}"/>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3" name="Line 63">
            <a:extLst>
              <a:ext uri="{FF2B5EF4-FFF2-40B4-BE49-F238E27FC236}">
                <a16:creationId xmlns:a16="http://schemas.microsoft.com/office/drawing/2014/main" id="{C2E65071-CD6A-BBED-8920-10AD5001406E}"/>
              </a:ext>
            </a:extLst>
          </p:cNvPr>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4" name="Line 64">
            <a:extLst>
              <a:ext uri="{FF2B5EF4-FFF2-40B4-BE49-F238E27FC236}">
                <a16:creationId xmlns:a16="http://schemas.microsoft.com/office/drawing/2014/main" id="{4A34BA98-32DC-5046-671D-82EFEFEAE69D}"/>
              </a:ext>
            </a:extLst>
          </p:cNvPr>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5" name="Line 65">
            <a:extLst>
              <a:ext uri="{FF2B5EF4-FFF2-40B4-BE49-F238E27FC236}">
                <a16:creationId xmlns:a16="http://schemas.microsoft.com/office/drawing/2014/main" id="{9A6C3F95-E2B8-15EF-84FA-DEBE1EDCF266}"/>
              </a:ext>
            </a:extLst>
          </p:cNvPr>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6" name="Line 66">
            <a:extLst>
              <a:ext uri="{FF2B5EF4-FFF2-40B4-BE49-F238E27FC236}">
                <a16:creationId xmlns:a16="http://schemas.microsoft.com/office/drawing/2014/main" id="{97742D0F-276A-A43B-3CE6-835D17FF5A87}"/>
              </a:ext>
            </a:extLst>
          </p:cNvPr>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7" name="Line 67">
            <a:extLst>
              <a:ext uri="{FF2B5EF4-FFF2-40B4-BE49-F238E27FC236}">
                <a16:creationId xmlns:a16="http://schemas.microsoft.com/office/drawing/2014/main" id="{88A9DAC5-89AB-C536-54C7-68D86146F1E6}"/>
              </a:ext>
            </a:extLst>
          </p:cNvPr>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8" name="Line 68">
            <a:extLst>
              <a:ext uri="{FF2B5EF4-FFF2-40B4-BE49-F238E27FC236}">
                <a16:creationId xmlns:a16="http://schemas.microsoft.com/office/drawing/2014/main" id="{76CF5936-4B7D-B5C3-E3E7-E950D76BF580}"/>
              </a:ext>
            </a:extLst>
          </p:cNvPr>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69" name="Line 69">
            <a:extLst>
              <a:ext uri="{FF2B5EF4-FFF2-40B4-BE49-F238E27FC236}">
                <a16:creationId xmlns:a16="http://schemas.microsoft.com/office/drawing/2014/main" id="{9D2C6D03-53D4-2C8E-41A2-FA53F9571D91}"/>
              </a:ext>
            </a:extLst>
          </p:cNvPr>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0" name="Line 70">
            <a:extLst>
              <a:ext uri="{FF2B5EF4-FFF2-40B4-BE49-F238E27FC236}">
                <a16:creationId xmlns:a16="http://schemas.microsoft.com/office/drawing/2014/main" id="{E4FD0FF3-30AE-380C-AB95-3EA35F1407EB}"/>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1" name="Line 71">
            <a:extLst>
              <a:ext uri="{FF2B5EF4-FFF2-40B4-BE49-F238E27FC236}">
                <a16:creationId xmlns:a16="http://schemas.microsoft.com/office/drawing/2014/main" id="{CF4AF6E1-1F3D-5580-8D9C-F4822FCF1B21}"/>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2" name="Line 72">
            <a:extLst>
              <a:ext uri="{FF2B5EF4-FFF2-40B4-BE49-F238E27FC236}">
                <a16:creationId xmlns:a16="http://schemas.microsoft.com/office/drawing/2014/main" id="{6D7CA85F-4222-F1D6-6386-FCC73B2CAADF}"/>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3" name="Line 73">
            <a:extLst>
              <a:ext uri="{FF2B5EF4-FFF2-40B4-BE49-F238E27FC236}">
                <a16:creationId xmlns:a16="http://schemas.microsoft.com/office/drawing/2014/main" id="{B4F55ED2-81B8-0092-5155-9C0CACBC530A}"/>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4" name="Line 74">
            <a:extLst>
              <a:ext uri="{FF2B5EF4-FFF2-40B4-BE49-F238E27FC236}">
                <a16:creationId xmlns:a16="http://schemas.microsoft.com/office/drawing/2014/main" id="{200329C4-AF11-4AA6-6F74-196CDBDF0676}"/>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5" name="Line 75">
            <a:extLst>
              <a:ext uri="{FF2B5EF4-FFF2-40B4-BE49-F238E27FC236}">
                <a16:creationId xmlns:a16="http://schemas.microsoft.com/office/drawing/2014/main" id="{2D196444-01A6-921A-6F86-849F7A0A1C04}"/>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6" name="Line 76">
            <a:extLst>
              <a:ext uri="{FF2B5EF4-FFF2-40B4-BE49-F238E27FC236}">
                <a16:creationId xmlns:a16="http://schemas.microsoft.com/office/drawing/2014/main" id="{28A1D189-C8CB-B446-B498-DA9BE6560E78}"/>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7" name="Line 77">
            <a:extLst>
              <a:ext uri="{FF2B5EF4-FFF2-40B4-BE49-F238E27FC236}">
                <a16:creationId xmlns:a16="http://schemas.microsoft.com/office/drawing/2014/main" id="{0082FF51-2C0A-479F-57B4-235EF3FA9D26}"/>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8" name="Line 78">
            <a:extLst>
              <a:ext uri="{FF2B5EF4-FFF2-40B4-BE49-F238E27FC236}">
                <a16:creationId xmlns:a16="http://schemas.microsoft.com/office/drawing/2014/main" id="{FE68AEF8-5688-9333-EBE3-6B207C19D4B1}"/>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9" name="Line 79">
            <a:extLst>
              <a:ext uri="{FF2B5EF4-FFF2-40B4-BE49-F238E27FC236}">
                <a16:creationId xmlns:a16="http://schemas.microsoft.com/office/drawing/2014/main" id="{A73D71B4-1BB6-48CA-1CA8-9A35C46AF76C}"/>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0" name="Line 80">
            <a:extLst>
              <a:ext uri="{FF2B5EF4-FFF2-40B4-BE49-F238E27FC236}">
                <a16:creationId xmlns:a16="http://schemas.microsoft.com/office/drawing/2014/main" id="{F8C5C059-37AC-5F08-1305-A1D86EB4C593}"/>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1" name="Line 81">
            <a:extLst>
              <a:ext uri="{FF2B5EF4-FFF2-40B4-BE49-F238E27FC236}">
                <a16:creationId xmlns:a16="http://schemas.microsoft.com/office/drawing/2014/main" id="{453B4836-1180-769A-C178-3F21C30529AD}"/>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2" name="Line 82">
            <a:extLst>
              <a:ext uri="{FF2B5EF4-FFF2-40B4-BE49-F238E27FC236}">
                <a16:creationId xmlns:a16="http://schemas.microsoft.com/office/drawing/2014/main" id="{A411D042-EC6B-8B47-E073-2AEF504BA002}"/>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3" name="Line 83">
            <a:extLst>
              <a:ext uri="{FF2B5EF4-FFF2-40B4-BE49-F238E27FC236}">
                <a16:creationId xmlns:a16="http://schemas.microsoft.com/office/drawing/2014/main" id="{30BF0CE0-6394-4046-E525-9CE38ADAEC7A}"/>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4" name="Line 84">
            <a:extLst>
              <a:ext uri="{FF2B5EF4-FFF2-40B4-BE49-F238E27FC236}">
                <a16:creationId xmlns:a16="http://schemas.microsoft.com/office/drawing/2014/main" id="{15249E72-9A3A-6419-F285-0E9A0C60F085}"/>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5" name="Line 85">
            <a:extLst>
              <a:ext uri="{FF2B5EF4-FFF2-40B4-BE49-F238E27FC236}">
                <a16:creationId xmlns:a16="http://schemas.microsoft.com/office/drawing/2014/main" id="{ED6B6FD5-24BF-FA2D-8EC8-A439EE39975F}"/>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6" name="Line 86">
            <a:extLst>
              <a:ext uri="{FF2B5EF4-FFF2-40B4-BE49-F238E27FC236}">
                <a16:creationId xmlns:a16="http://schemas.microsoft.com/office/drawing/2014/main" id="{A7BFA100-7677-C7FA-9CB2-CB768E73E386}"/>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7" name="Line 87">
            <a:extLst>
              <a:ext uri="{FF2B5EF4-FFF2-40B4-BE49-F238E27FC236}">
                <a16:creationId xmlns:a16="http://schemas.microsoft.com/office/drawing/2014/main" id="{F4FD673B-37AB-B683-1AD1-BA2733D53E9B}"/>
              </a:ext>
            </a:extLst>
          </p:cNvPr>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8" name="Line 88">
            <a:extLst>
              <a:ext uri="{FF2B5EF4-FFF2-40B4-BE49-F238E27FC236}">
                <a16:creationId xmlns:a16="http://schemas.microsoft.com/office/drawing/2014/main" id="{A2BCDCD3-73B8-3FBF-8F1A-A036B11D5A91}"/>
              </a:ext>
            </a:extLst>
          </p:cNvPr>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9" name="Line 89">
            <a:extLst>
              <a:ext uri="{FF2B5EF4-FFF2-40B4-BE49-F238E27FC236}">
                <a16:creationId xmlns:a16="http://schemas.microsoft.com/office/drawing/2014/main" id="{424693D2-E416-EF89-C9A9-C9AC5D0A8018}"/>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0" name="Line 90">
            <a:extLst>
              <a:ext uri="{FF2B5EF4-FFF2-40B4-BE49-F238E27FC236}">
                <a16:creationId xmlns:a16="http://schemas.microsoft.com/office/drawing/2014/main" id="{9A4EDF73-0B09-9277-941E-CD907D4CF7D7}"/>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1" name="Line 91">
            <a:extLst>
              <a:ext uri="{FF2B5EF4-FFF2-40B4-BE49-F238E27FC236}">
                <a16:creationId xmlns:a16="http://schemas.microsoft.com/office/drawing/2014/main" id="{6320FA09-6D03-4FD7-E623-27E4068DF2E1}"/>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2" name="Line 92">
            <a:extLst>
              <a:ext uri="{FF2B5EF4-FFF2-40B4-BE49-F238E27FC236}">
                <a16:creationId xmlns:a16="http://schemas.microsoft.com/office/drawing/2014/main" id="{05E8AABD-13BB-CE6B-9CD6-05EC41E855BF}"/>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3" name="Line 93">
            <a:extLst>
              <a:ext uri="{FF2B5EF4-FFF2-40B4-BE49-F238E27FC236}">
                <a16:creationId xmlns:a16="http://schemas.microsoft.com/office/drawing/2014/main" id="{7B472A02-652B-0ABF-BB95-FB1AE7924F28}"/>
              </a:ext>
            </a:extLst>
          </p:cNvPr>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4" name="Line 94">
            <a:extLst>
              <a:ext uri="{FF2B5EF4-FFF2-40B4-BE49-F238E27FC236}">
                <a16:creationId xmlns:a16="http://schemas.microsoft.com/office/drawing/2014/main" id="{47C269E5-D8B6-82DE-3F85-A478E9B3FF0F}"/>
              </a:ext>
            </a:extLst>
          </p:cNvPr>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5" name="Line 95">
            <a:extLst>
              <a:ext uri="{FF2B5EF4-FFF2-40B4-BE49-F238E27FC236}">
                <a16:creationId xmlns:a16="http://schemas.microsoft.com/office/drawing/2014/main" id="{ACEA7D4E-B89F-1AD7-5589-B7C19ECC348A}"/>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6" name="Line 96">
            <a:extLst>
              <a:ext uri="{FF2B5EF4-FFF2-40B4-BE49-F238E27FC236}">
                <a16:creationId xmlns:a16="http://schemas.microsoft.com/office/drawing/2014/main" id="{8C368C69-536D-C6C7-A676-E467B81777FC}"/>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7" name="Line 97">
            <a:extLst>
              <a:ext uri="{FF2B5EF4-FFF2-40B4-BE49-F238E27FC236}">
                <a16:creationId xmlns:a16="http://schemas.microsoft.com/office/drawing/2014/main" id="{4596198A-26A0-C31E-14F7-8498ED9B43B7}"/>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8" name="Line 98">
            <a:extLst>
              <a:ext uri="{FF2B5EF4-FFF2-40B4-BE49-F238E27FC236}">
                <a16:creationId xmlns:a16="http://schemas.microsoft.com/office/drawing/2014/main" id="{5D2BE6E9-3FA6-F200-C1C1-2DDBEF0782D6}"/>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9" name="Line 99">
            <a:extLst>
              <a:ext uri="{FF2B5EF4-FFF2-40B4-BE49-F238E27FC236}">
                <a16:creationId xmlns:a16="http://schemas.microsoft.com/office/drawing/2014/main" id="{95E3FEA0-E40D-80C5-71DF-845A251D0723}"/>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00" name="Line 100">
            <a:extLst>
              <a:ext uri="{FF2B5EF4-FFF2-40B4-BE49-F238E27FC236}">
                <a16:creationId xmlns:a16="http://schemas.microsoft.com/office/drawing/2014/main" id="{E6B499E6-95C8-3AC3-6CB8-1590B0FA6F39}"/>
              </a:ext>
            </a:extLst>
          </p:cNvPr>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01" name="Line 101">
            <a:extLst>
              <a:ext uri="{FF2B5EF4-FFF2-40B4-BE49-F238E27FC236}">
                <a16:creationId xmlns:a16="http://schemas.microsoft.com/office/drawing/2014/main" id="{079CDF1D-A32E-7DAB-22BD-A1CEF3E746B5}"/>
              </a:ext>
            </a:extLst>
          </p:cNvPr>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02" name="Line 102">
            <a:extLst>
              <a:ext uri="{FF2B5EF4-FFF2-40B4-BE49-F238E27FC236}">
                <a16:creationId xmlns:a16="http://schemas.microsoft.com/office/drawing/2014/main" id="{B76AF0B4-5151-A038-540C-F0C268220CA9}"/>
              </a:ext>
            </a:extLst>
          </p:cNvPr>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03" name="Line 103">
            <a:extLst>
              <a:ext uri="{FF2B5EF4-FFF2-40B4-BE49-F238E27FC236}">
                <a16:creationId xmlns:a16="http://schemas.microsoft.com/office/drawing/2014/main" id="{C1E6598C-3CB2-5FDD-0343-971550B5A4AA}"/>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04" name="Rectangle 104">
            <a:extLst>
              <a:ext uri="{FF2B5EF4-FFF2-40B4-BE49-F238E27FC236}">
                <a16:creationId xmlns:a16="http://schemas.microsoft.com/office/drawing/2014/main" id="{6E819546-00D0-0A41-0051-1255D05E13FD}"/>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05" name="Rectangle 105">
            <a:extLst>
              <a:ext uri="{FF2B5EF4-FFF2-40B4-BE49-F238E27FC236}">
                <a16:creationId xmlns:a16="http://schemas.microsoft.com/office/drawing/2014/main" id="{6282041F-EDE4-95B7-C64A-E5FACD0981A1}"/>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06" name="Rectangle 106">
            <a:extLst>
              <a:ext uri="{FF2B5EF4-FFF2-40B4-BE49-F238E27FC236}">
                <a16:creationId xmlns:a16="http://schemas.microsoft.com/office/drawing/2014/main" id="{5C914655-5DBD-AA6C-77FD-FF3CBB1B7BD1}"/>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07" name="Rectangle 107">
            <a:extLst>
              <a:ext uri="{FF2B5EF4-FFF2-40B4-BE49-F238E27FC236}">
                <a16:creationId xmlns:a16="http://schemas.microsoft.com/office/drawing/2014/main" id="{6B2C5ED7-8747-3F60-4033-479BFBFE7BB6}"/>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08" name="Line 108">
            <a:extLst>
              <a:ext uri="{FF2B5EF4-FFF2-40B4-BE49-F238E27FC236}">
                <a16:creationId xmlns:a16="http://schemas.microsoft.com/office/drawing/2014/main" id="{5C2B60DC-23AC-9E38-58C9-34DC88124EB9}"/>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09" name="Line 109">
            <a:extLst>
              <a:ext uri="{FF2B5EF4-FFF2-40B4-BE49-F238E27FC236}">
                <a16:creationId xmlns:a16="http://schemas.microsoft.com/office/drawing/2014/main" id="{A273F58F-929B-7006-4EFB-9FE6DC1C41C8}"/>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0" name="Line 110">
            <a:extLst>
              <a:ext uri="{FF2B5EF4-FFF2-40B4-BE49-F238E27FC236}">
                <a16:creationId xmlns:a16="http://schemas.microsoft.com/office/drawing/2014/main" id="{E9E21F1B-324A-260F-7719-847210F05B05}"/>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1" name="Line 111">
            <a:extLst>
              <a:ext uri="{FF2B5EF4-FFF2-40B4-BE49-F238E27FC236}">
                <a16:creationId xmlns:a16="http://schemas.microsoft.com/office/drawing/2014/main" id="{6EFB9588-68E8-CBEB-ABCE-F00F25808387}"/>
              </a:ext>
            </a:extLst>
          </p:cNvPr>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2" name="Line 112">
            <a:extLst>
              <a:ext uri="{FF2B5EF4-FFF2-40B4-BE49-F238E27FC236}">
                <a16:creationId xmlns:a16="http://schemas.microsoft.com/office/drawing/2014/main" id="{71655F5E-1AC9-7850-02A6-135CB5A0BED7}"/>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3" name="Line 113">
            <a:extLst>
              <a:ext uri="{FF2B5EF4-FFF2-40B4-BE49-F238E27FC236}">
                <a16:creationId xmlns:a16="http://schemas.microsoft.com/office/drawing/2014/main" id="{AB2904F7-F51E-A70D-FD4A-B9B66F1B3989}"/>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4" name="Line 114">
            <a:extLst>
              <a:ext uri="{FF2B5EF4-FFF2-40B4-BE49-F238E27FC236}">
                <a16:creationId xmlns:a16="http://schemas.microsoft.com/office/drawing/2014/main" id="{EFADCD8B-253A-7285-C96B-7FDAF0742C0F}"/>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5" name="Line 115">
            <a:extLst>
              <a:ext uri="{FF2B5EF4-FFF2-40B4-BE49-F238E27FC236}">
                <a16:creationId xmlns:a16="http://schemas.microsoft.com/office/drawing/2014/main" id="{BCD6B5E1-0800-67C0-437B-C0DCF1E56593}"/>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6" name="Line 116">
            <a:extLst>
              <a:ext uri="{FF2B5EF4-FFF2-40B4-BE49-F238E27FC236}">
                <a16:creationId xmlns:a16="http://schemas.microsoft.com/office/drawing/2014/main" id="{D47E663D-5046-9DC6-249D-6836A8208C28}"/>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7" name="Line 117">
            <a:extLst>
              <a:ext uri="{FF2B5EF4-FFF2-40B4-BE49-F238E27FC236}">
                <a16:creationId xmlns:a16="http://schemas.microsoft.com/office/drawing/2014/main" id="{E8203F85-5BF5-2921-87F5-56D4399CD900}"/>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8" name="Line 118">
            <a:extLst>
              <a:ext uri="{FF2B5EF4-FFF2-40B4-BE49-F238E27FC236}">
                <a16:creationId xmlns:a16="http://schemas.microsoft.com/office/drawing/2014/main" id="{61686A79-3828-8E77-C485-F1F772CDD0DB}"/>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19" name="Text Box 119">
            <a:extLst>
              <a:ext uri="{FF2B5EF4-FFF2-40B4-BE49-F238E27FC236}">
                <a16:creationId xmlns:a16="http://schemas.microsoft.com/office/drawing/2014/main" id="{D7DA7671-01B7-E711-4E2A-E3E1A0CDF9AD}"/>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1320" name="Text Box 120">
            <a:extLst>
              <a:ext uri="{FF2B5EF4-FFF2-40B4-BE49-F238E27FC236}">
                <a16:creationId xmlns:a16="http://schemas.microsoft.com/office/drawing/2014/main" id="{C4DA5F0D-B935-55B3-BE8C-C0B9A72ECFEE}"/>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1321" name="Text Box 121">
            <a:extLst>
              <a:ext uri="{FF2B5EF4-FFF2-40B4-BE49-F238E27FC236}">
                <a16:creationId xmlns:a16="http://schemas.microsoft.com/office/drawing/2014/main" id="{691E5A10-0C6C-FCD4-AF5A-17CFCB54B992}"/>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1322" name="Text Box 122">
            <a:extLst>
              <a:ext uri="{FF2B5EF4-FFF2-40B4-BE49-F238E27FC236}">
                <a16:creationId xmlns:a16="http://schemas.microsoft.com/office/drawing/2014/main" id="{550A77E7-3305-C21F-409E-E849A0CD5F9E}"/>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1323" name="Text Box 123">
            <a:extLst>
              <a:ext uri="{FF2B5EF4-FFF2-40B4-BE49-F238E27FC236}">
                <a16:creationId xmlns:a16="http://schemas.microsoft.com/office/drawing/2014/main" id="{F7DC1B1B-5299-257D-86D9-E7CC53634215}"/>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1324" name="Text Box 124">
            <a:extLst>
              <a:ext uri="{FF2B5EF4-FFF2-40B4-BE49-F238E27FC236}">
                <a16:creationId xmlns:a16="http://schemas.microsoft.com/office/drawing/2014/main" id="{271270F3-B593-736A-BD1C-8E1642B0A350}"/>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1325" name="Text Box 125">
            <a:extLst>
              <a:ext uri="{FF2B5EF4-FFF2-40B4-BE49-F238E27FC236}">
                <a16:creationId xmlns:a16="http://schemas.microsoft.com/office/drawing/2014/main" id="{07831E7C-2F05-6737-0F79-5DCDD92CF152}"/>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1326" name="Text Box 126">
            <a:extLst>
              <a:ext uri="{FF2B5EF4-FFF2-40B4-BE49-F238E27FC236}">
                <a16:creationId xmlns:a16="http://schemas.microsoft.com/office/drawing/2014/main" id="{FF485F17-CDA0-30B5-C417-EA8207FDBAAD}"/>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1327" name="Text Box 127">
            <a:extLst>
              <a:ext uri="{FF2B5EF4-FFF2-40B4-BE49-F238E27FC236}">
                <a16:creationId xmlns:a16="http://schemas.microsoft.com/office/drawing/2014/main" id="{C3F9AB76-B258-BA3B-1C54-05775192EDCB}"/>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1328" name="Text Box 128">
            <a:extLst>
              <a:ext uri="{FF2B5EF4-FFF2-40B4-BE49-F238E27FC236}">
                <a16:creationId xmlns:a16="http://schemas.microsoft.com/office/drawing/2014/main" id="{3D187EF9-B065-5A35-10C1-F37604A5F4A9}"/>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1329" name="Text Box 129">
            <a:extLst>
              <a:ext uri="{FF2B5EF4-FFF2-40B4-BE49-F238E27FC236}">
                <a16:creationId xmlns:a16="http://schemas.microsoft.com/office/drawing/2014/main" id="{CF38A97F-8277-5ABB-3843-0246FA53D35C}"/>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1330" name="Text Box 130">
            <a:extLst>
              <a:ext uri="{FF2B5EF4-FFF2-40B4-BE49-F238E27FC236}">
                <a16:creationId xmlns:a16="http://schemas.microsoft.com/office/drawing/2014/main" id="{E8A4B16B-71A8-09F9-625D-554B6A1B86D5}"/>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1331" name="Text Box 131">
            <a:extLst>
              <a:ext uri="{FF2B5EF4-FFF2-40B4-BE49-F238E27FC236}">
                <a16:creationId xmlns:a16="http://schemas.microsoft.com/office/drawing/2014/main" id="{9EBE1E9E-596E-0975-C8B7-28DF1F25E378}"/>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1332" name="Text Box 132">
            <a:extLst>
              <a:ext uri="{FF2B5EF4-FFF2-40B4-BE49-F238E27FC236}">
                <a16:creationId xmlns:a16="http://schemas.microsoft.com/office/drawing/2014/main" id="{F7DE3C4C-9263-700C-FDE7-A45E214286A8}"/>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1333" name="Text Box 133">
            <a:extLst>
              <a:ext uri="{FF2B5EF4-FFF2-40B4-BE49-F238E27FC236}">
                <a16:creationId xmlns:a16="http://schemas.microsoft.com/office/drawing/2014/main" id="{23973C7C-551B-9E63-2EC2-2386702D5675}"/>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1334" name="Text Box 134">
            <a:extLst>
              <a:ext uri="{FF2B5EF4-FFF2-40B4-BE49-F238E27FC236}">
                <a16:creationId xmlns:a16="http://schemas.microsoft.com/office/drawing/2014/main" id="{77E94F30-235F-B53C-BD8E-01A50B2A6D69}"/>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1335" name="Text Box 135">
            <a:extLst>
              <a:ext uri="{FF2B5EF4-FFF2-40B4-BE49-F238E27FC236}">
                <a16:creationId xmlns:a16="http://schemas.microsoft.com/office/drawing/2014/main" id="{8DBD5C15-3669-4EE1-9255-6FB89AD9914E}"/>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1336" name="Text Box 136">
            <a:extLst>
              <a:ext uri="{FF2B5EF4-FFF2-40B4-BE49-F238E27FC236}">
                <a16:creationId xmlns:a16="http://schemas.microsoft.com/office/drawing/2014/main" id="{AA5BDE6A-D7CD-6898-4F7A-16E70DCB9966}"/>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1337" name="Text Box 137">
            <a:extLst>
              <a:ext uri="{FF2B5EF4-FFF2-40B4-BE49-F238E27FC236}">
                <a16:creationId xmlns:a16="http://schemas.microsoft.com/office/drawing/2014/main" id="{139AEEF6-608A-6E55-E6F5-E5BA092D4017}"/>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1338" name="Text Box 138">
            <a:extLst>
              <a:ext uri="{FF2B5EF4-FFF2-40B4-BE49-F238E27FC236}">
                <a16:creationId xmlns:a16="http://schemas.microsoft.com/office/drawing/2014/main" id="{D5D807DA-95FE-C890-656E-60BC2F6F0512}"/>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1339" name="Text Box 139">
            <a:extLst>
              <a:ext uri="{FF2B5EF4-FFF2-40B4-BE49-F238E27FC236}">
                <a16:creationId xmlns:a16="http://schemas.microsoft.com/office/drawing/2014/main" id="{3BDEC0A9-C182-EB25-D76D-9214E336D162}"/>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1340" name="Text Box 140">
            <a:extLst>
              <a:ext uri="{FF2B5EF4-FFF2-40B4-BE49-F238E27FC236}">
                <a16:creationId xmlns:a16="http://schemas.microsoft.com/office/drawing/2014/main" id="{5A24477B-B21A-2396-6624-0487F4D4C04C}"/>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1341" name="Text Box 141">
            <a:extLst>
              <a:ext uri="{FF2B5EF4-FFF2-40B4-BE49-F238E27FC236}">
                <a16:creationId xmlns:a16="http://schemas.microsoft.com/office/drawing/2014/main" id="{EFB4D25F-8F91-324F-BFDC-37983E31A857}"/>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1342" name="Text Box 142">
            <a:extLst>
              <a:ext uri="{FF2B5EF4-FFF2-40B4-BE49-F238E27FC236}">
                <a16:creationId xmlns:a16="http://schemas.microsoft.com/office/drawing/2014/main" id="{38B6AE77-2C51-161F-56D6-487A567B34F4}"/>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1343" name="Text Box 143">
            <a:extLst>
              <a:ext uri="{FF2B5EF4-FFF2-40B4-BE49-F238E27FC236}">
                <a16:creationId xmlns:a16="http://schemas.microsoft.com/office/drawing/2014/main" id="{193B34CC-8237-149D-1954-C54C2598CF60}"/>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1344" name="Text Box 144">
            <a:extLst>
              <a:ext uri="{FF2B5EF4-FFF2-40B4-BE49-F238E27FC236}">
                <a16:creationId xmlns:a16="http://schemas.microsoft.com/office/drawing/2014/main" id="{72A40C35-B902-5108-38BA-366536FB3771}"/>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1345" name="Text Box 145">
            <a:extLst>
              <a:ext uri="{FF2B5EF4-FFF2-40B4-BE49-F238E27FC236}">
                <a16:creationId xmlns:a16="http://schemas.microsoft.com/office/drawing/2014/main" id="{9D51C593-4B24-E0B2-7BF3-D9529C2917C9}"/>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1346" name="Text Box 146">
            <a:extLst>
              <a:ext uri="{FF2B5EF4-FFF2-40B4-BE49-F238E27FC236}">
                <a16:creationId xmlns:a16="http://schemas.microsoft.com/office/drawing/2014/main" id="{19286FDE-B1EB-C5F1-EC62-ED0654902DD6}"/>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1347" name="Text Box 147">
            <a:extLst>
              <a:ext uri="{FF2B5EF4-FFF2-40B4-BE49-F238E27FC236}">
                <a16:creationId xmlns:a16="http://schemas.microsoft.com/office/drawing/2014/main" id="{19EDA60D-DBAF-F296-0278-FBA5761F7D18}"/>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51348" name="Text Box 148">
            <a:extLst>
              <a:ext uri="{FF2B5EF4-FFF2-40B4-BE49-F238E27FC236}">
                <a16:creationId xmlns:a16="http://schemas.microsoft.com/office/drawing/2014/main" id="{7CDCC53A-305B-14AB-1E1F-5F28917740E2}"/>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1349" name="Text Box 149">
            <a:extLst>
              <a:ext uri="{FF2B5EF4-FFF2-40B4-BE49-F238E27FC236}">
                <a16:creationId xmlns:a16="http://schemas.microsoft.com/office/drawing/2014/main" id="{8A8F5F67-20C9-0761-7AB8-DF8F1B25EEB0}"/>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1350" name="Text Box 150">
            <a:extLst>
              <a:ext uri="{FF2B5EF4-FFF2-40B4-BE49-F238E27FC236}">
                <a16:creationId xmlns:a16="http://schemas.microsoft.com/office/drawing/2014/main" id="{0089E4F0-549F-9C6C-63A0-17AABDF9608F}"/>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51351" name="Text Box 151">
            <a:extLst>
              <a:ext uri="{FF2B5EF4-FFF2-40B4-BE49-F238E27FC236}">
                <a16:creationId xmlns:a16="http://schemas.microsoft.com/office/drawing/2014/main" id="{49497387-E693-AB2E-6201-2F53844F3ADC}"/>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1352" name="Text Box 152">
            <a:extLst>
              <a:ext uri="{FF2B5EF4-FFF2-40B4-BE49-F238E27FC236}">
                <a16:creationId xmlns:a16="http://schemas.microsoft.com/office/drawing/2014/main" id="{1CBB1A68-EE61-6F9D-11CB-6DD03D236BA8}"/>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1353" name="Text Box 153">
            <a:extLst>
              <a:ext uri="{FF2B5EF4-FFF2-40B4-BE49-F238E27FC236}">
                <a16:creationId xmlns:a16="http://schemas.microsoft.com/office/drawing/2014/main" id="{73BE8000-5A71-4BEC-9139-CACCE3048BE6}"/>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1354" name="Text Box 154">
            <a:extLst>
              <a:ext uri="{FF2B5EF4-FFF2-40B4-BE49-F238E27FC236}">
                <a16:creationId xmlns:a16="http://schemas.microsoft.com/office/drawing/2014/main" id="{E01F8821-E900-1E82-D3C4-E1CB23D2CEC6}"/>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1355" name="Text Box 155">
            <a:extLst>
              <a:ext uri="{FF2B5EF4-FFF2-40B4-BE49-F238E27FC236}">
                <a16:creationId xmlns:a16="http://schemas.microsoft.com/office/drawing/2014/main" id="{60B7398C-5EA9-4854-1539-B7CCF2C1EFE0}"/>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1356" name="Text Box 156">
            <a:extLst>
              <a:ext uri="{FF2B5EF4-FFF2-40B4-BE49-F238E27FC236}">
                <a16:creationId xmlns:a16="http://schemas.microsoft.com/office/drawing/2014/main" id="{41C0CF24-C657-AE8E-B25E-AFC448DBB56F}"/>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1357" name="Text Box 157">
            <a:extLst>
              <a:ext uri="{FF2B5EF4-FFF2-40B4-BE49-F238E27FC236}">
                <a16:creationId xmlns:a16="http://schemas.microsoft.com/office/drawing/2014/main" id="{C6C9741A-03D1-F7F8-4D45-A4E00CC8F6EF}"/>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1358" name="Text Box 158">
            <a:extLst>
              <a:ext uri="{FF2B5EF4-FFF2-40B4-BE49-F238E27FC236}">
                <a16:creationId xmlns:a16="http://schemas.microsoft.com/office/drawing/2014/main" id="{6A99708B-D07F-ADD7-C171-29946CB07399}"/>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1359" name="Line 159">
            <a:extLst>
              <a:ext uri="{FF2B5EF4-FFF2-40B4-BE49-F238E27FC236}">
                <a16:creationId xmlns:a16="http://schemas.microsoft.com/office/drawing/2014/main" id="{ED1E1107-9825-DC51-9C57-EF79D812FE1B}"/>
              </a:ext>
            </a:extLst>
          </p:cNvPr>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360" name="Text Box 160">
            <a:extLst>
              <a:ext uri="{FF2B5EF4-FFF2-40B4-BE49-F238E27FC236}">
                <a16:creationId xmlns:a16="http://schemas.microsoft.com/office/drawing/2014/main" id="{5FA0002C-398F-006E-E79B-D2065323B284}"/>
              </a:ext>
            </a:extLst>
          </p:cNvPr>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1361" name="Text Box 161">
            <a:extLst>
              <a:ext uri="{FF2B5EF4-FFF2-40B4-BE49-F238E27FC236}">
                <a16:creationId xmlns:a16="http://schemas.microsoft.com/office/drawing/2014/main" id="{4F3492AC-A97E-440B-0A83-55A0F6C02F9E}"/>
              </a:ext>
            </a:extLst>
          </p:cNvPr>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1362" name="Text Box 162">
            <a:extLst>
              <a:ext uri="{FF2B5EF4-FFF2-40B4-BE49-F238E27FC236}">
                <a16:creationId xmlns:a16="http://schemas.microsoft.com/office/drawing/2014/main" id="{AD58FFCA-B327-8933-FEED-2CDA8D689A03}"/>
              </a:ext>
            </a:extLst>
          </p:cNvPr>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1363" name="Text Box 163">
            <a:extLst>
              <a:ext uri="{FF2B5EF4-FFF2-40B4-BE49-F238E27FC236}">
                <a16:creationId xmlns:a16="http://schemas.microsoft.com/office/drawing/2014/main" id="{C2A2DF48-C99C-45D5-AAA0-3E03A590E00D}"/>
              </a:ext>
            </a:extLst>
          </p:cNvPr>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-5</a:t>
            </a:r>
          </a:p>
        </p:txBody>
      </p:sp>
      <p:sp>
        <p:nvSpPr>
          <p:cNvPr id="51364" name="Text Box 164">
            <a:extLst>
              <a:ext uri="{FF2B5EF4-FFF2-40B4-BE49-F238E27FC236}">
                <a16:creationId xmlns:a16="http://schemas.microsoft.com/office/drawing/2014/main" id="{65E158A2-3BEF-CA78-5CF1-4FF65FC4D5A3}"/>
              </a:ext>
            </a:extLst>
          </p:cNvPr>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1365" name="Text Box 165">
            <a:extLst>
              <a:ext uri="{FF2B5EF4-FFF2-40B4-BE49-F238E27FC236}">
                <a16:creationId xmlns:a16="http://schemas.microsoft.com/office/drawing/2014/main" id="{C91D6FF9-3F56-0518-0E43-732660E14E58}"/>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81C94806-C97A-FCA7-616D-BFC261D10CBB}"/>
              </a:ext>
            </a:extLst>
          </p:cNvPr>
          <p:cNvSpPr>
            <a:spLocks noGrp="1"/>
          </p:cNvSpPr>
          <p:nvPr>
            <p:ph type="sldNum" sz="quarter" idx="12"/>
          </p:nvPr>
        </p:nvSpPr>
        <p:spPr/>
        <p:txBody>
          <a:bodyPr/>
          <a:lstStyle/>
          <a:p>
            <a:fld id="{38A5D10B-4D41-4D5F-BDAA-4128BEDC676C}" type="slidenum">
              <a:rPr lang="en-US" altLang="en-US" smtClean="0"/>
              <a:pPr/>
              <a:t>71</a:t>
            </a:fld>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3A4EDFE-C851-4025-FEF3-7EF6C8140611}"/>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52227" name="Rectangle 3">
            <a:extLst>
              <a:ext uri="{FF2B5EF4-FFF2-40B4-BE49-F238E27FC236}">
                <a16:creationId xmlns:a16="http://schemas.microsoft.com/office/drawing/2014/main" id="{89245C57-AC2A-8B1D-8D83-88166BFEEC70}"/>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28" name="Rectangle 4">
            <a:extLst>
              <a:ext uri="{FF2B5EF4-FFF2-40B4-BE49-F238E27FC236}">
                <a16:creationId xmlns:a16="http://schemas.microsoft.com/office/drawing/2014/main" id="{696775D4-B076-A2D6-6215-D92027B89D81}"/>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29" name="Rectangle 5">
            <a:extLst>
              <a:ext uri="{FF2B5EF4-FFF2-40B4-BE49-F238E27FC236}">
                <a16:creationId xmlns:a16="http://schemas.microsoft.com/office/drawing/2014/main" id="{73334877-13C4-9195-78B0-1A9F1175E97F}"/>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0" name="Rectangle 6">
            <a:extLst>
              <a:ext uri="{FF2B5EF4-FFF2-40B4-BE49-F238E27FC236}">
                <a16:creationId xmlns:a16="http://schemas.microsoft.com/office/drawing/2014/main" id="{0E1E2C75-BB4C-1799-93FF-72E6389F349A}"/>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1" name="Rectangle 7">
            <a:extLst>
              <a:ext uri="{FF2B5EF4-FFF2-40B4-BE49-F238E27FC236}">
                <a16:creationId xmlns:a16="http://schemas.microsoft.com/office/drawing/2014/main" id="{F97159E3-C706-FEC7-C84A-5834DD86FFF4}"/>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2" name="Rectangle 8">
            <a:extLst>
              <a:ext uri="{FF2B5EF4-FFF2-40B4-BE49-F238E27FC236}">
                <a16:creationId xmlns:a16="http://schemas.microsoft.com/office/drawing/2014/main" id="{C15398F8-0597-CC3D-647F-C19A94C22DAB}"/>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3" name="Rectangle 9">
            <a:extLst>
              <a:ext uri="{FF2B5EF4-FFF2-40B4-BE49-F238E27FC236}">
                <a16:creationId xmlns:a16="http://schemas.microsoft.com/office/drawing/2014/main" id="{302B9F99-F088-AD90-5B35-522120D67857}"/>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4" name="Rectangle 10">
            <a:extLst>
              <a:ext uri="{FF2B5EF4-FFF2-40B4-BE49-F238E27FC236}">
                <a16:creationId xmlns:a16="http://schemas.microsoft.com/office/drawing/2014/main" id="{AC130C05-3710-7562-1C46-457B75B577FD}"/>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5" name="Rectangle 11">
            <a:extLst>
              <a:ext uri="{FF2B5EF4-FFF2-40B4-BE49-F238E27FC236}">
                <a16:creationId xmlns:a16="http://schemas.microsoft.com/office/drawing/2014/main" id="{CEB85CE2-5851-E0E0-3C7D-42494AC1AA16}"/>
              </a:ext>
            </a:extLst>
          </p:cNvPr>
          <p:cNvSpPr>
            <a:spLocks noChangeArrowheads="1"/>
          </p:cNvSpPr>
          <p:nvPr/>
        </p:nvSpPr>
        <p:spPr bwMode="auto">
          <a:xfrm>
            <a:off x="84582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6" name="Rectangle 12">
            <a:extLst>
              <a:ext uri="{FF2B5EF4-FFF2-40B4-BE49-F238E27FC236}">
                <a16:creationId xmlns:a16="http://schemas.microsoft.com/office/drawing/2014/main" id="{0F3EBAB3-3081-25D1-42AA-52D96550078A}"/>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7" name="Rectangle 13">
            <a:extLst>
              <a:ext uri="{FF2B5EF4-FFF2-40B4-BE49-F238E27FC236}">
                <a16:creationId xmlns:a16="http://schemas.microsoft.com/office/drawing/2014/main" id="{8A276725-6D71-A8D5-8AED-D958BB768EAB}"/>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8" name="Rectangle 14">
            <a:extLst>
              <a:ext uri="{FF2B5EF4-FFF2-40B4-BE49-F238E27FC236}">
                <a16:creationId xmlns:a16="http://schemas.microsoft.com/office/drawing/2014/main" id="{1F4AAFAA-3BC9-7E9B-88C2-5D6CB985474B}"/>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9" name="Rectangle 15">
            <a:extLst>
              <a:ext uri="{FF2B5EF4-FFF2-40B4-BE49-F238E27FC236}">
                <a16:creationId xmlns:a16="http://schemas.microsoft.com/office/drawing/2014/main" id="{279DCD91-EE30-3B75-4A51-29A083479048}"/>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0" name="Rectangle 16">
            <a:extLst>
              <a:ext uri="{FF2B5EF4-FFF2-40B4-BE49-F238E27FC236}">
                <a16:creationId xmlns:a16="http://schemas.microsoft.com/office/drawing/2014/main" id="{4CE00995-FDCE-B951-A57B-E0126B5A757B}"/>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1" name="Rectangle 17">
            <a:extLst>
              <a:ext uri="{FF2B5EF4-FFF2-40B4-BE49-F238E27FC236}">
                <a16:creationId xmlns:a16="http://schemas.microsoft.com/office/drawing/2014/main" id="{515CC1CF-8E00-B071-3708-1B1FD4AA78EF}"/>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2" name="Rectangle 18">
            <a:extLst>
              <a:ext uri="{FF2B5EF4-FFF2-40B4-BE49-F238E27FC236}">
                <a16:creationId xmlns:a16="http://schemas.microsoft.com/office/drawing/2014/main" id="{BFD6F83B-16BE-FB8F-C819-6432A6844782}"/>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3" name="Rectangle 19">
            <a:extLst>
              <a:ext uri="{FF2B5EF4-FFF2-40B4-BE49-F238E27FC236}">
                <a16:creationId xmlns:a16="http://schemas.microsoft.com/office/drawing/2014/main" id="{08FC7EB1-E26B-A56B-ADD9-CD25FF04D6F9}"/>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4" name="Rectangle 20">
            <a:extLst>
              <a:ext uri="{FF2B5EF4-FFF2-40B4-BE49-F238E27FC236}">
                <a16:creationId xmlns:a16="http://schemas.microsoft.com/office/drawing/2014/main" id="{DDF9680C-7A74-7059-9A3C-D653B3462206}"/>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5" name="Rectangle 21">
            <a:extLst>
              <a:ext uri="{FF2B5EF4-FFF2-40B4-BE49-F238E27FC236}">
                <a16:creationId xmlns:a16="http://schemas.microsoft.com/office/drawing/2014/main" id="{D2B7D79B-207F-9148-91E7-EB552733CB70}"/>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6" name="Rectangle 22">
            <a:extLst>
              <a:ext uri="{FF2B5EF4-FFF2-40B4-BE49-F238E27FC236}">
                <a16:creationId xmlns:a16="http://schemas.microsoft.com/office/drawing/2014/main" id="{4D5655B4-4DF0-B41F-8876-C489489BA652}"/>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7" name="Rectangle 23">
            <a:extLst>
              <a:ext uri="{FF2B5EF4-FFF2-40B4-BE49-F238E27FC236}">
                <a16:creationId xmlns:a16="http://schemas.microsoft.com/office/drawing/2014/main" id="{B41FF0C6-A3FA-DC46-6BA9-9B7F94308F4F}"/>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8" name="Rectangle 24">
            <a:extLst>
              <a:ext uri="{FF2B5EF4-FFF2-40B4-BE49-F238E27FC236}">
                <a16:creationId xmlns:a16="http://schemas.microsoft.com/office/drawing/2014/main" id="{DCCDEACC-9DB5-3D3F-508B-7D7151DEF629}"/>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49" name="Rectangle 25">
            <a:extLst>
              <a:ext uri="{FF2B5EF4-FFF2-40B4-BE49-F238E27FC236}">
                <a16:creationId xmlns:a16="http://schemas.microsoft.com/office/drawing/2014/main" id="{3B6E014C-97BA-D85B-D244-0FFE52E641E4}"/>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0" name="Rectangle 26">
            <a:extLst>
              <a:ext uri="{FF2B5EF4-FFF2-40B4-BE49-F238E27FC236}">
                <a16:creationId xmlns:a16="http://schemas.microsoft.com/office/drawing/2014/main" id="{2DB956FB-8367-BBC4-1FEB-D99E52237EDE}"/>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1" name="Rectangle 27">
            <a:extLst>
              <a:ext uri="{FF2B5EF4-FFF2-40B4-BE49-F238E27FC236}">
                <a16:creationId xmlns:a16="http://schemas.microsoft.com/office/drawing/2014/main" id="{AA404CE0-A502-F030-EEBF-05925C964D02}"/>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2" name="Rectangle 28">
            <a:extLst>
              <a:ext uri="{FF2B5EF4-FFF2-40B4-BE49-F238E27FC236}">
                <a16:creationId xmlns:a16="http://schemas.microsoft.com/office/drawing/2014/main" id="{02B589CF-2216-57E9-356B-B4FA215DCAEC}"/>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3" name="Rectangle 29">
            <a:extLst>
              <a:ext uri="{FF2B5EF4-FFF2-40B4-BE49-F238E27FC236}">
                <a16:creationId xmlns:a16="http://schemas.microsoft.com/office/drawing/2014/main" id="{AEA29B36-15AC-5328-C32C-A7941B6BBE26}"/>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4" name="Rectangle 30">
            <a:extLst>
              <a:ext uri="{FF2B5EF4-FFF2-40B4-BE49-F238E27FC236}">
                <a16:creationId xmlns:a16="http://schemas.microsoft.com/office/drawing/2014/main" id="{F8823EFE-7D60-1836-B735-7308D42E2F25}"/>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5" name="Rectangle 31">
            <a:extLst>
              <a:ext uri="{FF2B5EF4-FFF2-40B4-BE49-F238E27FC236}">
                <a16:creationId xmlns:a16="http://schemas.microsoft.com/office/drawing/2014/main" id="{52D12BB4-A260-BBA0-8F9E-3EB10F9E1EA9}"/>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6" name="Rectangle 32">
            <a:extLst>
              <a:ext uri="{FF2B5EF4-FFF2-40B4-BE49-F238E27FC236}">
                <a16:creationId xmlns:a16="http://schemas.microsoft.com/office/drawing/2014/main" id="{18239A48-B58D-FE06-B6E3-ECFD7E7777A4}"/>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7" name="Rectangle 33">
            <a:extLst>
              <a:ext uri="{FF2B5EF4-FFF2-40B4-BE49-F238E27FC236}">
                <a16:creationId xmlns:a16="http://schemas.microsoft.com/office/drawing/2014/main" id="{8E600209-4D09-1820-8A63-6E9CC751892D}"/>
              </a:ext>
            </a:extLst>
          </p:cNvPr>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8" name="Rectangle 34">
            <a:extLst>
              <a:ext uri="{FF2B5EF4-FFF2-40B4-BE49-F238E27FC236}">
                <a16:creationId xmlns:a16="http://schemas.microsoft.com/office/drawing/2014/main" id="{039B29B7-1B9A-EF8E-6EA6-9FDF926FD5D9}"/>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59" name="Rectangle 35">
            <a:extLst>
              <a:ext uri="{FF2B5EF4-FFF2-40B4-BE49-F238E27FC236}">
                <a16:creationId xmlns:a16="http://schemas.microsoft.com/office/drawing/2014/main" id="{063CA362-6297-09BE-3AA8-1BF3C55C493A}"/>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0" name="Rectangle 36">
            <a:extLst>
              <a:ext uri="{FF2B5EF4-FFF2-40B4-BE49-F238E27FC236}">
                <a16:creationId xmlns:a16="http://schemas.microsoft.com/office/drawing/2014/main" id="{E914E77B-5B74-D539-1AB1-49DFD52E2DDE}"/>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1" name="Rectangle 37">
            <a:extLst>
              <a:ext uri="{FF2B5EF4-FFF2-40B4-BE49-F238E27FC236}">
                <a16:creationId xmlns:a16="http://schemas.microsoft.com/office/drawing/2014/main" id="{47A34880-3B06-E294-7F9D-8049FEEE0473}"/>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2" name="Rectangle 38">
            <a:extLst>
              <a:ext uri="{FF2B5EF4-FFF2-40B4-BE49-F238E27FC236}">
                <a16:creationId xmlns:a16="http://schemas.microsoft.com/office/drawing/2014/main" id="{479C4A94-EAA0-0073-34E6-4CD228FA5818}"/>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3" name="Rectangle 39">
            <a:extLst>
              <a:ext uri="{FF2B5EF4-FFF2-40B4-BE49-F238E27FC236}">
                <a16:creationId xmlns:a16="http://schemas.microsoft.com/office/drawing/2014/main" id="{91F61AE7-0507-D057-AEEC-896D4726AB1F}"/>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4" name="Rectangle 40">
            <a:extLst>
              <a:ext uri="{FF2B5EF4-FFF2-40B4-BE49-F238E27FC236}">
                <a16:creationId xmlns:a16="http://schemas.microsoft.com/office/drawing/2014/main" id="{73B599D6-5E66-1EDB-9EDF-4B0403F0388B}"/>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5" name="Rectangle 41">
            <a:extLst>
              <a:ext uri="{FF2B5EF4-FFF2-40B4-BE49-F238E27FC236}">
                <a16:creationId xmlns:a16="http://schemas.microsoft.com/office/drawing/2014/main" id="{8BAEEBBB-2C70-1170-0BB4-539D7FABA225}"/>
              </a:ext>
            </a:extLst>
          </p:cNvPr>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6" name="Rectangle 42">
            <a:extLst>
              <a:ext uri="{FF2B5EF4-FFF2-40B4-BE49-F238E27FC236}">
                <a16:creationId xmlns:a16="http://schemas.microsoft.com/office/drawing/2014/main" id="{3D1B49A1-3931-F9A6-D753-3B1E6C3138BE}"/>
              </a:ext>
            </a:extLst>
          </p:cNvPr>
          <p:cNvSpPr>
            <a:spLocks noChangeArrowheads="1"/>
          </p:cNvSpPr>
          <p:nvPr/>
        </p:nvSpPr>
        <p:spPr bwMode="auto">
          <a:xfrm>
            <a:off x="8458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7" name="Rectangle 43">
            <a:extLst>
              <a:ext uri="{FF2B5EF4-FFF2-40B4-BE49-F238E27FC236}">
                <a16:creationId xmlns:a16="http://schemas.microsoft.com/office/drawing/2014/main" id="{C9404EF2-2D4C-BB6C-5D09-4B9B0E14DA11}"/>
              </a:ext>
            </a:extLst>
          </p:cNvPr>
          <p:cNvSpPr>
            <a:spLocks noChangeArrowheads="1"/>
          </p:cNvSpPr>
          <p:nvPr/>
        </p:nvSpPr>
        <p:spPr bwMode="auto">
          <a:xfrm>
            <a:off x="8686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8" name="Rectangle 44">
            <a:extLst>
              <a:ext uri="{FF2B5EF4-FFF2-40B4-BE49-F238E27FC236}">
                <a16:creationId xmlns:a16="http://schemas.microsoft.com/office/drawing/2014/main" id="{7099421D-169F-5E80-A8C9-6B463715B33A}"/>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69" name="Rectangle 45">
            <a:extLst>
              <a:ext uri="{FF2B5EF4-FFF2-40B4-BE49-F238E27FC236}">
                <a16:creationId xmlns:a16="http://schemas.microsoft.com/office/drawing/2014/main" id="{23391F02-5C2C-B686-24A3-A034D7031689}"/>
              </a:ext>
            </a:extLst>
          </p:cNvPr>
          <p:cNvSpPr>
            <a:spLocks noChangeArrowheads="1"/>
          </p:cNvSpPr>
          <p:nvPr/>
        </p:nvSpPr>
        <p:spPr bwMode="auto">
          <a:xfrm>
            <a:off x="8458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0" name="Rectangle 46">
            <a:extLst>
              <a:ext uri="{FF2B5EF4-FFF2-40B4-BE49-F238E27FC236}">
                <a16:creationId xmlns:a16="http://schemas.microsoft.com/office/drawing/2014/main" id="{8F464352-9995-C48F-BB67-6126A27C223C}"/>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1" name="Rectangle 47">
            <a:extLst>
              <a:ext uri="{FF2B5EF4-FFF2-40B4-BE49-F238E27FC236}">
                <a16:creationId xmlns:a16="http://schemas.microsoft.com/office/drawing/2014/main" id="{551A472B-8D0E-4C1C-3E77-A9241F3FAB43}"/>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2" name="Rectangle 48">
            <a:extLst>
              <a:ext uri="{FF2B5EF4-FFF2-40B4-BE49-F238E27FC236}">
                <a16:creationId xmlns:a16="http://schemas.microsoft.com/office/drawing/2014/main" id="{AABEB58E-7BC5-2C68-B690-1859A62A1C6B}"/>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3" name="Rectangle 49">
            <a:extLst>
              <a:ext uri="{FF2B5EF4-FFF2-40B4-BE49-F238E27FC236}">
                <a16:creationId xmlns:a16="http://schemas.microsoft.com/office/drawing/2014/main" id="{46E9370F-7954-5889-3FBB-79469CA906B5}"/>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4" name="Rectangle 50">
            <a:extLst>
              <a:ext uri="{FF2B5EF4-FFF2-40B4-BE49-F238E27FC236}">
                <a16:creationId xmlns:a16="http://schemas.microsoft.com/office/drawing/2014/main" id="{632A1A1E-02E0-60A2-5746-3136D60A033A}"/>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5" name="Rectangle 51">
            <a:extLst>
              <a:ext uri="{FF2B5EF4-FFF2-40B4-BE49-F238E27FC236}">
                <a16:creationId xmlns:a16="http://schemas.microsoft.com/office/drawing/2014/main" id="{9A687C39-2974-A1E3-762C-ADA99E25FDE9}"/>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6" name="Rectangle 52">
            <a:extLst>
              <a:ext uri="{FF2B5EF4-FFF2-40B4-BE49-F238E27FC236}">
                <a16:creationId xmlns:a16="http://schemas.microsoft.com/office/drawing/2014/main" id="{E5DBA4CE-A05C-90EF-0A06-3897B7659605}"/>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7" name="Rectangle 53">
            <a:extLst>
              <a:ext uri="{FF2B5EF4-FFF2-40B4-BE49-F238E27FC236}">
                <a16:creationId xmlns:a16="http://schemas.microsoft.com/office/drawing/2014/main" id="{CEDBA2A3-1836-BD54-9574-B5B3B9FD1BBF}"/>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8" name="Rectangle 54">
            <a:extLst>
              <a:ext uri="{FF2B5EF4-FFF2-40B4-BE49-F238E27FC236}">
                <a16:creationId xmlns:a16="http://schemas.microsoft.com/office/drawing/2014/main" id="{F7E0E3E6-2FBA-96C3-4526-F36E020D82E6}"/>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79" name="Rectangle 55">
            <a:extLst>
              <a:ext uri="{FF2B5EF4-FFF2-40B4-BE49-F238E27FC236}">
                <a16:creationId xmlns:a16="http://schemas.microsoft.com/office/drawing/2014/main" id="{CF99C3BE-A4AC-DE17-E8CC-8000E0CD8EE2}"/>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80" name="Rectangle 56">
            <a:extLst>
              <a:ext uri="{FF2B5EF4-FFF2-40B4-BE49-F238E27FC236}">
                <a16:creationId xmlns:a16="http://schemas.microsoft.com/office/drawing/2014/main" id="{BE4D7447-03DA-0807-305A-1017ECFC1BA4}"/>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81" name="Rectangle 57">
            <a:extLst>
              <a:ext uri="{FF2B5EF4-FFF2-40B4-BE49-F238E27FC236}">
                <a16:creationId xmlns:a16="http://schemas.microsoft.com/office/drawing/2014/main" id="{9EFEF839-8F2F-0A7E-9DF2-915E34684592}"/>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82" name="Line 58">
            <a:extLst>
              <a:ext uri="{FF2B5EF4-FFF2-40B4-BE49-F238E27FC236}">
                <a16:creationId xmlns:a16="http://schemas.microsoft.com/office/drawing/2014/main" id="{A286C626-E668-5D35-C9EE-A4077C75DE13}"/>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83" name="Line 59">
            <a:extLst>
              <a:ext uri="{FF2B5EF4-FFF2-40B4-BE49-F238E27FC236}">
                <a16:creationId xmlns:a16="http://schemas.microsoft.com/office/drawing/2014/main" id="{AD8367D6-BBF2-896E-2188-CA3AB44C8C49}"/>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84" name="Line 60">
            <a:extLst>
              <a:ext uri="{FF2B5EF4-FFF2-40B4-BE49-F238E27FC236}">
                <a16:creationId xmlns:a16="http://schemas.microsoft.com/office/drawing/2014/main" id="{4EB6B97C-1408-E6A8-836A-64F7234FA4B9}"/>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85" name="Line 61">
            <a:extLst>
              <a:ext uri="{FF2B5EF4-FFF2-40B4-BE49-F238E27FC236}">
                <a16:creationId xmlns:a16="http://schemas.microsoft.com/office/drawing/2014/main" id="{47379081-AE64-24B9-E30E-374B80F786D6}"/>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86" name="Line 62">
            <a:extLst>
              <a:ext uri="{FF2B5EF4-FFF2-40B4-BE49-F238E27FC236}">
                <a16:creationId xmlns:a16="http://schemas.microsoft.com/office/drawing/2014/main" id="{263E155C-30C0-3A67-9DA5-488A46A0DA6E}"/>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87" name="Line 63">
            <a:extLst>
              <a:ext uri="{FF2B5EF4-FFF2-40B4-BE49-F238E27FC236}">
                <a16:creationId xmlns:a16="http://schemas.microsoft.com/office/drawing/2014/main" id="{E92439D0-7248-FD0E-F3F1-F8339B19F53B}"/>
              </a:ext>
            </a:extLst>
          </p:cNvPr>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88" name="Line 64">
            <a:extLst>
              <a:ext uri="{FF2B5EF4-FFF2-40B4-BE49-F238E27FC236}">
                <a16:creationId xmlns:a16="http://schemas.microsoft.com/office/drawing/2014/main" id="{27F0D1EA-4CE2-1FDD-233D-2350B2E4AB1F}"/>
              </a:ext>
            </a:extLst>
          </p:cNvPr>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89" name="Line 65">
            <a:extLst>
              <a:ext uri="{FF2B5EF4-FFF2-40B4-BE49-F238E27FC236}">
                <a16:creationId xmlns:a16="http://schemas.microsoft.com/office/drawing/2014/main" id="{36A7EFA0-ABD1-9664-C694-BF9A1FB90D11}"/>
              </a:ext>
            </a:extLst>
          </p:cNvPr>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0" name="Line 66">
            <a:extLst>
              <a:ext uri="{FF2B5EF4-FFF2-40B4-BE49-F238E27FC236}">
                <a16:creationId xmlns:a16="http://schemas.microsoft.com/office/drawing/2014/main" id="{80D58A7F-F649-B1BD-D330-8DDA31688DC1}"/>
              </a:ext>
            </a:extLst>
          </p:cNvPr>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1" name="Line 67">
            <a:extLst>
              <a:ext uri="{FF2B5EF4-FFF2-40B4-BE49-F238E27FC236}">
                <a16:creationId xmlns:a16="http://schemas.microsoft.com/office/drawing/2014/main" id="{254C7236-D7FB-D2E7-B129-A973CB6EF9A8}"/>
              </a:ext>
            </a:extLst>
          </p:cNvPr>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2" name="Line 68">
            <a:extLst>
              <a:ext uri="{FF2B5EF4-FFF2-40B4-BE49-F238E27FC236}">
                <a16:creationId xmlns:a16="http://schemas.microsoft.com/office/drawing/2014/main" id="{10847B58-18E6-9F46-41CC-A9A1D7D66DCA}"/>
              </a:ext>
            </a:extLst>
          </p:cNvPr>
          <p:cNvSpPr>
            <a:spLocks noChangeShapeType="1"/>
          </p:cNvSpPr>
          <p:nvPr/>
        </p:nvSpPr>
        <p:spPr bwMode="auto">
          <a:xfrm>
            <a:off x="853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3" name="Line 69">
            <a:extLst>
              <a:ext uri="{FF2B5EF4-FFF2-40B4-BE49-F238E27FC236}">
                <a16:creationId xmlns:a16="http://schemas.microsoft.com/office/drawing/2014/main" id="{D7E3155B-E615-A524-0043-4D14D79CB38E}"/>
              </a:ext>
            </a:extLst>
          </p:cNvPr>
          <p:cNvSpPr>
            <a:spLocks noChangeShapeType="1"/>
          </p:cNvSpPr>
          <p:nvPr/>
        </p:nvSpPr>
        <p:spPr bwMode="auto">
          <a:xfrm>
            <a:off x="853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4" name="Line 70">
            <a:extLst>
              <a:ext uri="{FF2B5EF4-FFF2-40B4-BE49-F238E27FC236}">
                <a16:creationId xmlns:a16="http://schemas.microsoft.com/office/drawing/2014/main" id="{27514074-1BA8-A613-94B6-2930934BD697}"/>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5" name="Line 71">
            <a:extLst>
              <a:ext uri="{FF2B5EF4-FFF2-40B4-BE49-F238E27FC236}">
                <a16:creationId xmlns:a16="http://schemas.microsoft.com/office/drawing/2014/main" id="{4E1F3F13-D919-D4FB-D169-6F7753258FD9}"/>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6" name="Line 72">
            <a:extLst>
              <a:ext uri="{FF2B5EF4-FFF2-40B4-BE49-F238E27FC236}">
                <a16:creationId xmlns:a16="http://schemas.microsoft.com/office/drawing/2014/main" id="{0DC988DC-E8AB-4736-CB56-1898A476F7A1}"/>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7" name="Line 73">
            <a:extLst>
              <a:ext uri="{FF2B5EF4-FFF2-40B4-BE49-F238E27FC236}">
                <a16:creationId xmlns:a16="http://schemas.microsoft.com/office/drawing/2014/main" id="{18C89EC6-6408-BE1F-7659-8A1627D2765B}"/>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8" name="Line 74">
            <a:extLst>
              <a:ext uri="{FF2B5EF4-FFF2-40B4-BE49-F238E27FC236}">
                <a16:creationId xmlns:a16="http://schemas.microsoft.com/office/drawing/2014/main" id="{73319ED5-BE73-441C-2F66-24A729EC7B04}"/>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99" name="Line 75">
            <a:extLst>
              <a:ext uri="{FF2B5EF4-FFF2-40B4-BE49-F238E27FC236}">
                <a16:creationId xmlns:a16="http://schemas.microsoft.com/office/drawing/2014/main" id="{040EA897-9D84-11BA-BDB6-B46196D40AFD}"/>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0" name="Line 76">
            <a:extLst>
              <a:ext uri="{FF2B5EF4-FFF2-40B4-BE49-F238E27FC236}">
                <a16:creationId xmlns:a16="http://schemas.microsoft.com/office/drawing/2014/main" id="{6A4C6B9F-A0C5-6A62-1CBC-B0D9E5E00154}"/>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1" name="Line 77">
            <a:extLst>
              <a:ext uri="{FF2B5EF4-FFF2-40B4-BE49-F238E27FC236}">
                <a16:creationId xmlns:a16="http://schemas.microsoft.com/office/drawing/2014/main" id="{50C4C321-0EAA-9F48-9502-91FA2CC31FD4}"/>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2" name="Line 78">
            <a:extLst>
              <a:ext uri="{FF2B5EF4-FFF2-40B4-BE49-F238E27FC236}">
                <a16:creationId xmlns:a16="http://schemas.microsoft.com/office/drawing/2014/main" id="{8A06FDEA-8787-213D-EFF1-DAC27F4084EC}"/>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3" name="Line 79">
            <a:extLst>
              <a:ext uri="{FF2B5EF4-FFF2-40B4-BE49-F238E27FC236}">
                <a16:creationId xmlns:a16="http://schemas.microsoft.com/office/drawing/2014/main" id="{865EF6C3-5991-27C2-34EC-65415B9C4026}"/>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4" name="Line 80">
            <a:extLst>
              <a:ext uri="{FF2B5EF4-FFF2-40B4-BE49-F238E27FC236}">
                <a16:creationId xmlns:a16="http://schemas.microsoft.com/office/drawing/2014/main" id="{C9086070-6FD3-2AB1-D4D9-9445EB0CD8F3}"/>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5" name="Line 81">
            <a:extLst>
              <a:ext uri="{FF2B5EF4-FFF2-40B4-BE49-F238E27FC236}">
                <a16:creationId xmlns:a16="http://schemas.microsoft.com/office/drawing/2014/main" id="{E7D7C7CF-4ACD-647E-50C3-0BD2EBB13B4D}"/>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6" name="Line 82">
            <a:extLst>
              <a:ext uri="{FF2B5EF4-FFF2-40B4-BE49-F238E27FC236}">
                <a16:creationId xmlns:a16="http://schemas.microsoft.com/office/drawing/2014/main" id="{B829A1BB-5926-1379-0404-F6D9F3B1BBCA}"/>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7" name="Line 83">
            <a:extLst>
              <a:ext uri="{FF2B5EF4-FFF2-40B4-BE49-F238E27FC236}">
                <a16:creationId xmlns:a16="http://schemas.microsoft.com/office/drawing/2014/main" id="{3E844A04-5059-4A02-FCDE-0497D25BE7C8}"/>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8" name="Line 84">
            <a:extLst>
              <a:ext uri="{FF2B5EF4-FFF2-40B4-BE49-F238E27FC236}">
                <a16:creationId xmlns:a16="http://schemas.microsoft.com/office/drawing/2014/main" id="{E4A5B410-D8FE-46B1-87BC-55335C192000}"/>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09" name="Line 85">
            <a:extLst>
              <a:ext uri="{FF2B5EF4-FFF2-40B4-BE49-F238E27FC236}">
                <a16:creationId xmlns:a16="http://schemas.microsoft.com/office/drawing/2014/main" id="{137C28AC-43C3-F353-CDCF-C2D1A3784FD3}"/>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0" name="Line 86">
            <a:extLst>
              <a:ext uri="{FF2B5EF4-FFF2-40B4-BE49-F238E27FC236}">
                <a16:creationId xmlns:a16="http://schemas.microsoft.com/office/drawing/2014/main" id="{583682EA-DF47-8705-3119-239FC0E0F2AD}"/>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1" name="Line 87">
            <a:extLst>
              <a:ext uri="{FF2B5EF4-FFF2-40B4-BE49-F238E27FC236}">
                <a16:creationId xmlns:a16="http://schemas.microsoft.com/office/drawing/2014/main" id="{8609B917-1C5E-0B82-37F3-4F0CCF6D6BB0}"/>
              </a:ext>
            </a:extLst>
          </p:cNvPr>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2" name="Line 88">
            <a:extLst>
              <a:ext uri="{FF2B5EF4-FFF2-40B4-BE49-F238E27FC236}">
                <a16:creationId xmlns:a16="http://schemas.microsoft.com/office/drawing/2014/main" id="{829A0CF1-F21B-0C51-6715-4C32A73B1BD3}"/>
              </a:ext>
            </a:extLst>
          </p:cNvPr>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3" name="Line 89">
            <a:extLst>
              <a:ext uri="{FF2B5EF4-FFF2-40B4-BE49-F238E27FC236}">
                <a16:creationId xmlns:a16="http://schemas.microsoft.com/office/drawing/2014/main" id="{36DD3173-3E31-B288-71C8-0D1476A9440A}"/>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4" name="Line 90">
            <a:extLst>
              <a:ext uri="{FF2B5EF4-FFF2-40B4-BE49-F238E27FC236}">
                <a16:creationId xmlns:a16="http://schemas.microsoft.com/office/drawing/2014/main" id="{E69B4BC5-E403-2C5F-95C6-BBC9E92BE43E}"/>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5" name="Line 91">
            <a:extLst>
              <a:ext uri="{FF2B5EF4-FFF2-40B4-BE49-F238E27FC236}">
                <a16:creationId xmlns:a16="http://schemas.microsoft.com/office/drawing/2014/main" id="{0B71B19D-025A-0B0D-44B6-0E3112F550FB}"/>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6" name="Line 92">
            <a:extLst>
              <a:ext uri="{FF2B5EF4-FFF2-40B4-BE49-F238E27FC236}">
                <a16:creationId xmlns:a16="http://schemas.microsoft.com/office/drawing/2014/main" id="{D45695AF-C9BA-4AF5-4919-5FF03082F6BB}"/>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7" name="Line 93">
            <a:extLst>
              <a:ext uri="{FF2B5EF4-FFF2-40B4-BE49-F238E27FC236}">
                <a16:creationId xmlns:a16="http://schemas.microsoft.com/office/drawing/2014/main" id="{20005C12-7769-C078-037F-818907ED8AF4}"/>
              </a:ext>
            </a:extLst>
          </p:cNvPr>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8" name="Line 94">
            <a:extLst>
              <a:ext uri="{FF2B5EF4-FFF2-40B4-BE49-F238E27FC236}">
                <a16:creationId xmlns:a16="http://schemas.microsoft.com/office/drawing/2014/main" id="{046A466F-4E8C-DF06-D881-7D3B16E5EADB}"/>
              </a:ext>
            </a:extLst>
          </p:cNvPr>
          <p:cNvSpPr>
            <a:spLocks noChangeShapeType="1"/>
          </p:cNvSpPr>
          <p:nvPr/>
        </p:nvSpPr>
        <p:spPr bwMode="auto">
          <a:xfrm>
            <a:off x="853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19" name="Line 95">
            <a:extLst>
              <a:ext uri="{FF2B5EF4-FFF2-40B4-BE49-F238E27FC236}">
                <a16:creationId xmlns:a16="http://schemas.microsoft.com/office/drawing/2014/main" id="{6780E91F-CFFF-17F1-6523-2A0734FB9F16}"/>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20" name="Line 96">
            <a:extLst>
              <a:ext uri="{FF2B5EF4-FFF2-40B4-BE49-F238E27FC236}">
                <a16:creationId xmlns:a16="http://schemas.microsoft.com/office/drawing/2014/main" id="{825ADF9A-E38E-FDBD-77E3-6980E4D83983}"/>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21" name="Line 97">
            <a:extLst>
              <a:ext uri="{FF2B5EF4-FFF2-40B4-BE49-F238E27FC236}">
                <a16:creationId xmlns:a16="http://schemas.microsoft.com/office/drawing/2014/main" id="{EC384045-C152-D400-EE94-EC93BB944E64}"/>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22" name="Line 98">
            <a:extLst>
              <a:ext uri="{FF2B5EF4-FFF2-40B4-BE49-F238E27FC236}">
                <a16:creationId xmlns:a16="http://schemas.microsoft.com/office/drawing/2014/main" id="{1534EADB-5FD7-45FC-D7EA-AE85CD7EF7AB}"/>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23" name="Line 99">
            <a:extLst>
              <a:ext uri="{FF2B5EF4-FFF2-40B4-BE49-F238E27FC236}">
                <a16:creationId xmlns:a16="http://schemas.microsoft.com/office/drawing/2014/main" id="{D776166E-EA0B-6D6C-0A10-7568849AD156}"/>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24" name="Line 100">
            <a:extLst>
              <a:ext uri="{FF2B5EF4-FFF2-40B4-BE49-F238E27FC236}">
                <a16:creationId xmlns:a16="http://schemas.microsoft.com/office/drawing/2014/main" id="{8B58AA07-B46A-896D-0887-144ABBA21588}"/>
              </a:ext>
            </a:extLst>
          </p:cNvPr>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25" name="Line 101">
            <a:extLst>
              <a:ext uri="{FF2B5EF4-FFF2-40B4-BE49-F238E27FC236}">
                <a16:creationId xmlns:a16="http://schemas.microsoft.com/office/drawing/2014/main" id="{C3CC5357-C5F0-684E-9EC0-8C61607186B5}"/>
              </a:ext>
            </a:extLst>
          </p:cNvPr>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26" name="Line 102">
            <a:extLst>
              <a:ext uri="{FF2B5EF4-FFF2-40B4-BE49-F238E27FC236}">
                <a16:creationId xmlns:a16="http://schemas.microsoft.com/office/drawing/2014/main" id="{4898EF3C-128C-2E34-4F2F-4708F0671A55}"/>
              </a:ext>
            </a:extLst>
          </p:cNvPr>
          <p:cNvSpPr>
            <a:spLocks noChangeShapeType="1"/>
          </p:cNvSpPr>
          <p:nvPr/>
        </p:nvSpPr>
        <p:spPr bwMode="auto">
          <a:xfrm>
            <a:off x="8077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27" name="Line 103">
            <a:extLst>
              <a:ext uri="{FF2B5EF4-FFF2-40B4-BE49-F238E27FC236}">
                <a16:creationId xmlns:a16="http://schemas.microsoft.com/office/drawing/2014/main" id="{B5FAC8E6-84B3-B6BA-57AA-30BAECEFD11F}"/>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28" name="Rectangle 104">
            <a:extLst>
              <a:ext uri="{FF2B5EF4-FFF2-40B4-BE49-F238E27FC236}">
                <a16:creationId xmlns:a16="http://schemas.microsoft.com/office/drawing/2014/main" id="{457D9E9A-E614-AC79-F2ED-73D08F4628D6}"/>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329" name="Rectangle 105">
            <a:extLst>
              <a:ext uri="{FF2B5EF4-FFF2-40B4-BE49-F238E27FC236}">
                <a16:creationId xmlns:a16="http://schemas.microsoft.com/office/drawing/2014/main" id="{6777EB98-3DF7-C70A-8127-5B1E3020F9E2}"/>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330" name="Rectangle 106">
            <a:extLst>
              <a:ext uri="{FF2B5EF4-FFF2-40B4-BE49-F238E27FC236}">
                <a16:creationId xmlns:a16="http://schemas.microsoft.com/office/drawing/2014/main" id="{85067909-DFE2-DE2C-9A64-9FEDFB829BBB}"/>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331" name="Rectangle 107">
            <a:extLst>
              <a:ext uri="{FF2B5EF4-FFF2-40B4-BE49-F238E27FC236}">
                <a16:creationId xmlns:a16="http://schemas.microsoft.com/office/drawing/2014/main" id="{716B1285-AD28-8E57-211E-B09BBA811C04}"/>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332" name="Line 108">
            <a:extLst>
              <a:ext uri="{FF2B5EF4-FFF2-40B4-BE49-F238E27FC236}">
                <a16:creationId xmlns:a16="http://schemas.microsoft.com/office/drawing/2014/main" id="{3C3F7554-F440-53D4-F16C-3546A5D23A75}"/>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33" name="Line 109">
            <a:extLst>
              <a:ext uri="{FF2B5EF4-FFF2-40B4-BE49-F238E27FC236}">
                <a16:creationId xmlns:a16="http://schemas.microsoft.com/office/drawing/2014/main" id="{8D849D4D-F55A-99A2-AB6A-6CE545319C0D}"/>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34" name="Line 110">
            <a:extLst>
              <a:ext uri="{FF2B5EF4-FFF2-40B4-BE49-F238E27FC236}">
                <a16:creationId xmlns:a16="http://schemas.microsoft.com/office/drawing/2014/main" id="{88792C05-333C-7251-C51B-5DD62DD42B7F}"/>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35" name="Line 111">
            <a:extLst>
              <a:ext uri="{FF2B5EF4-FFF2-40B4-BE49-F238E27FC236}">
                <a16:creationId xmlns:a16="http://schemas.microsoft.com/office/drawing/2014/main" id="{E427C13C-26A0-11AB-8EE8-C5361F3D72AC}"/>
              </a:ext>
            </a:extLst>
          </p:cNvPr>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36" name="Line 112">
            <a:extLst>
              <a:ext uri="{FF2B5EF4-FFF2-40B4-BE49-F238E27FC236}">
                <a16:creationId xmlns:a16="http://schemas.microsoft.com/office/drawing/2014/main" id="{4146D93B-AD46-1DB4-536A-4291BBC8875A}"/>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37" name="Line 113">
            <a:extLst>
              <a:ext uri="{FF2B5EF4-FFF2-40B4-BE49-F238E27FC236}">
                <a16:creationId xmlns:a16="http://schemas.microsoft.com/office/drawing/2014/main" id="{B78E4688-84A0-CE11-EBB4-26C831964388}"/>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38" name="Line 114">
            <a:extLst>
              <a:ext uri="{FF2B5EF4-FFF2-40B4-BE49-F238E27FC236}">
                <a16:creationId xmlns:a16="http://schemas.microsoft.com/office/drawing/2014/main" id="{EFEBB7BA-1EDE-3FBE-3990-5085176B8D04}"/>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39" name="Line 115">
            <a:extLst>
              <a:ext uri="{FF2B5EF4-FFF2-40B4-BE49-F238E27FC236}">
                <a16:creationId xmlns:a16="http://schemas.microsoft.com/office/drawing/2014/main" id="{48E081D8-7E36-2122-165B-E53876E5D57C}"/>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40" name="Line 116">
            <a:extLst>
              <a:ext uri="{FF2B5EF4-FFF2-40B4-BE49-F238E27FC236}">
                <a16:creationId xmlns:a16="http://schemas.microsoft.com/office/drawing/2014/main" id="{E1436C0B-ED62-2687-E2CC-866707F4BA25}"/>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41" name="Line 117">
            <a:extLst>
              <a:ext uri="{FF2B5EF4-FFF2-40B4-BE49-F238E27FC236}">
                <a16:creationId xmlns:a16="http://schemas.microsoft.com/office/drawing/2014/main" id="{D5D5A926-4C9D-8252-1E20-C349E09BE2D3}"/>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42" name="Line 118">
            <a:extLst>
              <a:ext uri="{FF2B5EF4-FFF2-40B4-BE49-F238E27FC236}">
                <a16:creationId xmlns:a16="http://schemas.microsoft.com/office/drawing/2014/main" id="{988BC34C-3654-C7C5-ECE6-95DF0BCD8770}"/>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43" name="Text Box 119">
            <a:extLst>
              <a:ext uri="{FF2B5EF4-FFF2-40B4-BE49-F238E27FC236}">
                <a16:creationId xmlns:a16="http://schemas.microsoft.com/office/drawing/2014/main" id="{80DC52F4-567F-ED77-2BC7-258DAE667850}"/>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2344" name="Text Box 120">
            <a:extLst>
              <a:ext uri="{FF2B5EF4-FFF2-40B4-BE49-F238E27FC236}">
                <a16:creationId xmlns:a16="http://schemas.microsoft.com/office/drawing/2014/main" id="{FC93133E-26FC-36A7-AE0A-C80DA2F382D6}"/>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2345" name="Text Box 121">
            <a:extLst>
              <a:ext uri="{FF2B5EF4-FFF2-40B4-BE49-F238E27FC236}">
                <a16:creationId xmlns:a16="http://schemas.microsoft.com/office/drawing/2014/main" id="{92B234A3-1541-FB53-2F6C-FD041100DF16}"/>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2346" name="Text Box 122">
            <a:extLst>
              <a:ext uri="{FF2B5EF4-FFF2-40B4-BE49-F238E27FC236}">
                <a16:creationId xmlns:a16="http://schemas.microsoft.com/office/drawing/2014/main" id="{ABAB653D-2D43-9797-5795-6095D1B57A7B}"/>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2347" name="Text Box 123">
            <a:extLst>
              <a:ext uri="{FF2B5EF4-FFF2-40B4-BE49-F238E27FC236}">
                <a16:creationId xmlns:a16="http://schemas.microsoft.com/office/drawing/2014/main" id="{DBA3FD68-3EDE-19E6-5A88-750951FDF9E9}"/>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2348" name="Text Box 124">
            <a:extLst>
              <a:ext uri="{FF2B5EF4-FFF2-40B4-BE49-F238E27FC236}">
                <a16:creationId xmlns:a16="http://schemas.microsoft.com/office/drawing/2014/main" id="{B27AFCCD-9014-D03D-D61B-5BBA199148AA}"/>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2349" name="Text Box 125">
            <a:extLst>
              <a:ext uri="{FF2B5EF4-FFF2-40B4-BE49-F238E27FC236}">
                <a16:creationId xmlns:a16="http://schemas.microsoft.com/office/drawing/2014/main" id="{58D33C39-038C-8554-6B94-0F90EBBD2529}"/>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2350" name="Text Box 126">
            <a:extLst>
              <a:ext uri="{FF2B5EF4-FFF2-40B4-BE49-F238E27FC236}">
                <a16:creationId xmlns:a16="http://schemas.microsoft.com/office/drawing/2014/main" id="{678B7389-6B40-B0AA-A068-CF1600912EAE}"/>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2351" name="Text Box 127">
            <a:extLst>
              <a:ext uri="{FF2B5EF4-FFF2-40B4-BE49-F238E27FC236}">
                <a16:creationId xmlns:a16="http://schemas.microsoft.com/office/drawing/2014/main" id="{604057E2-E326-39A5-3D06-39A9F6CD1C1D}"/>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2352" name="Text Box 128">
            <a:extLst>
              <a:ext uri="{FF2B5EF4-FFF2-40B4-BE49-F238E27FC236}">
                <a16:creationId xmlns:a16="http://schemas.microsoft.com/office/drawing/2014/main" id="{546CD6CE-F73F-B173-0447-3EF846477D3B}"/>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2353" name="Text Box 129">
            <a:extLst>
              <a:ext uri="{FF2B5EF4-FFF2-40B4-BE49-F238E27FC236}">
                <a16:creationId xmlns:a16="http://schemas.microsoft.com/office/drawing/2014/main" id="{0A80BBBA-EF23-AE83-2816-A8900B167E71}"/>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2354" name="Text Box 130">
            <a:extLst>
              <a:ext uri="{FF2B5EF4-FFF2-40B4-BE49-F238E27FC236}">
                <a16:creationId xmlns:a16="http://schemas.microsoft.com/office/drawing/2014/main" id="{25B63C4A-7303-DB03-B709-2B1DDD337E3A}"/>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2355" name="Text Box 131">
            <a:extLst>
              <a:ext uri="{FF2B5EF4-FFF2-40B4-BE49-F238E27FC236}">
                <a16:creationId xmlns:a16="http://schemas.microsoft.com/office/drawing/2014/main" id="{1EE8488B-79CA-054E-3214-12F41346D7AE}"/>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2356" name="Text Box 132">
            <a:extLst>
              <a:ext uri="{FF2B5EF4-FFF2-40B4-BE49-F238E27FC236}">
                <a16:creationId xmlns:a16="http://schemas.microsoft.com/office/drawing/2014/main" id="{6764CD5B-C268-B151-59EA-4D30A4FE825F}"/>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2357" name="Text Box 133">
            <a:extLst>
              <a:ext uri="{FF2B5EF4-FFF2-40B4-BE49-F238E27FC236}">
                <a16:creationId xmlns:a16="http://schemas.microsoft.com/office/drawing/2014/main" id="{5CBCE46A-8FE7-E402-7310-1846A3E67BDB}"/>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2358" name="Text Box 134">
            <a:extLst>
              <a:ext uri="{FF2B5EF4-FFF2-40B4-BE49-F238E27FC236}">
                <a16:creationId xmlns:a16="http://schemas.microsoft.com/office/drawing/2014/main" id="{5C12BD93-241A-E58C-100E-8BE554F9715A}"/>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2359" name="Text Box 135">
            <a:extLst>
              <a:ext uri="{FF2B5EF4-FFF2-40B4-BE49-F238E27FC236}">
                <a16:creationId xmlns:a16="http://schemas.microsoft.com/office/drawing/2014/main" id="{1AA2035F-5B25-AD54-5D59-9663996DAD83}"/>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2360" name="Text Box 136">
            <a:extLst>
              <a:ext uri="{FF2B5EF4-FFF2-40B4-BE49-F238E27FC236}">
                <a16:creationId xmlns:a16="http://schemas.microsoft.com/office/drawing/2014/main" id="{559F0B8B-BD54-91C4-0237-35205541C99E}"/>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2361" name="Text Box 137">
            <a:extLst>
              <a:ext uri="{FF2B5EF4-FFF2-40B4-BE49-F238E27FC236}">
                <a16:creationId xmlns:a16="http://schemas.microsoft.com/office/drawing/2014/main" id="{619CDEFA-913E-CAE8-18D0-D0D011FAC44E}"/>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2362" name="Text Box 138">
            <a:extLst>
              <a:ext uri="{FF2B5EF4-FFF2-40B4-BE49-F238E27FC236}">
                <a16:creationId xmlns:a16="http://schemas.microsoft.com/office/drawing/2014/main" id="{F0DCEA63-0A7F-4307-B1AC-1E6F5A7B220F}"/>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2363" name="Text Box 139">
            <a:extLst>
              <a:ext uri="{FF2B5EF4-FFF2-40B4-BE49-F238E27FC236}">
                <a16:creationId xmlns:a16="http://schemas.microsoft.com/office/drawing/2014/main" id="{CBB8991F-B2E4-7D42-7087-D5806DD9BA9B}"/>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2364" name="Text Box 140">
            <a:extLst>
              <a:ext uri="{FF2B5EF4-FFF2-40B4-BE49-F238E27FC236}">
                <a16:creationId xmlns:a16="http://schemas.microsoft.com/office/drawing/2014/main" id="{A966C6EA-5BBF-A653-5FC8-DD3FCD2E2541}"/>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2365" name="Text Box 141">
            <a:extLst>
              <a:ext uri="{FF2B5EF4-FFF2-40B4-BE49-F238E27FC236}">
                <a16:creationId xmlns:a16="http://schemas.microsoft.com/office/drawing/2014/main" id="{89AD7F68-4901-BA7F-CC50-1DE8D6B0A068}"/>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2366" name="Text Box 142">
            <a:extLst>
              <a:ext uri="{FF2B5EF4-FFF2-40B4-BE49-F238E27FC236}">
                <a16:creationId xmlns:a16="http://schemas.microsoft.com/office/drawing/2014/main" id="{0B9AAF70-2313-2795-0518-BC6D780B4D6D}"/>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2367" name="Text Box 143">
            <a:extLst>
              <a:ext uri="{FF2B5EF4-FFF2-40B4-BE49-F238E27FC236}">
                <a16:creationId xmlns:a16="http://schemas.microsoft.com/office/drawing/2014/main" id="{C477400E-CF0F-BAEA-3CC7-0C332BF41A33}"/>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2368" name="Text Box 144">
            <a:extLst>
              <a:ext uri="{FF2B5EF4-FFF2-40B4-BE49-F238E27FC236}">
                <a16:creationId xmlns:a16="http://schemas.microsoft.com/office/drawing/2014/main" id="{628B9832-0B21-4884-C672-80F3F7CDD659}"/>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2369" name="Text Box 145">
            <a:extLst>
              <a:ext uri="{FF2B5EF4-FFF2-40B4-BE49-F238E27FC236}">
                <a16:creationId xmlns:a16="http://schemas.microsoft.com/office/drawing/2014/main" id="{6C3C0322-EABB-B4B8-5D19-D17C0A03A5C5}"/>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2370" name="Text Box 146">
            <a:extLst>
              <a:ext uri="{FF2B5EF4-FFF2-40B4-BE49-F238E27FC236}">
                <a16:creationId xmlns:a16="http://schemas.microsoft.com/office/drawing/2014/main" id="{347B229E-6842-A892-2D27-5F49E9CB6D59}"/>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2371" name="Text Box 147">
            <a:extLst>
              <a:ext uri="{FF2B5EF4-FFF2-40B4-BE49-F238E27FC236}">
                <a16:creationId xmlns:a16="http://schemas.microsoft.com/office/drawing/2014/main" id="{2A0FFB6F-412C-7781-101F-C2A66FC66CC8}"/>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52372" name="Text Box 148">
            <a:extLst>
              <a:ext uri="{FF2B5EF4-FFF2-40B4-BE49-F238E27FC236}">
                <a16:creationId xmlns:a16="http://schemas.microsoft.com/office/drawing/2014/main" id="{249BDE58-6F2D-FD15-0A0C-C2EBAFF8B466}"/>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2373" name="Text Box 149">
            <a:extLst>
              <a:ext uri="{FF2B5EF4-FFF2-40B4-BE49-F238E27FC236}">
                <a16:creationId xmlns:a16="http://schemas.microsoft.com/office/drawing/2014/main" id="{6B44CC58-23E5-3D12-1977-A99B6316B34D}"/>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2374" name="Text Box 150">
            <a:extLst>
              <a:ext uri="{FF2B5EF4-FFF2-40B4-BE49-F238E27FC236}">
                <a16:creationId xmlns:a16="http://schemas.microsoft.com/office/drawing/2014/main" id="{D080023E-FCB7-F32B-48B9-F00162A956F2}"/>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52375" name="Text Box 151">
            <a:extLst>
              <a:ext uri="{FF2B5EF4-FFF2-40B4-BE49-F238E27FC236}">
                <a16:creationId xmlns:a16="http://schemas.microsoft.com/office/drawing/2014/main" id="{EBF68414-8C5D-2601-B716-D70FF315FA62}"/>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2376" name="Text Box 152">
            <a:extLst>
              <a:ext uri="{FF2B5EF4-FFF2-40B4-BE49-F238E27FC236}">
                <a16:creationId xmlns:a16="http://schemas.microsoft.com/office/drawing/2014/main" id="{017AF847-4091-BD57-DF04-C0368C3ED3DC}"/>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2377" name="Text Box 153">
            <a:extLst>
              <a:ext uri="{FF2B5EF4-FFF2-40B4-BE49-F238E27FC236}">
                <a16:creationId xmlns:a16="http://schemas.microsoft.com/office/drawing/2014/main" id="{35E1A2EB-3362-235A-2B85-27019E941985}"/>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2378" name="Text Box 154">
            <a:extLst>
              <a:ext uri="{FF2B5EF4-FFF2-40B4-BE49-F238E27FC236}">
                <a16:creationId xmlns:a16="http://schemas.microsoft.com/office/drawing/2014/main" id="{B58C5839-1490-50B4-EE69-805EE3DADF61}"/>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2379" name="Text Box 155">
            <a:extLst>
              <a:ext uri="{FF2B5EF4-FFF2-40B4-BE49-F238E27FC236}">
                <a16:creationId xmlns:a16="http://schemas.microsoft.com/office/drawing/2014/main" id="{A0AEF517-27B7-D879-3F48-8B87BDB4AF35}"/>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2380" name="Text Box 156">
            <a:extLst>
              <a:ext uri="{FF2B5EF4-FFF2-40B4-BE49-F238E27FC236}">
                <a16:creationId xmlns:a16="http://schemas.microsoft.com/office/drawing/2014/main" id="{27D4F4FB-CC86-1337-EC0E-8C912A18C3D5}"/>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2381" name="Text Box 157">
            <a:extLst>
              <a:ext uri="{FF2B5EF4-FFF2-40B4-BE49-F238E27FC236}">
                <a16:creationId xmlns:a16="http://schemas.microsoft.com/office/drawing/2014/main" id="{9A30C69B-DCC7-58BC-E97D-CCA7B1A00A77}"/>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2382" name="Text Box 158">
            <a:extLst>
              <a:ext uri="{FF2B5EF4-FFF2-40B4-BE49-F238E27FC236}">
                <a16:creationId xmlns:a16="http://schemas.microsoft.com/office/drawing/2014/main" id="{5279BE77-6F89-38BA-D478-17F9B0264388}"/>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2383" name="Line 159">
            <a:extLst>
              <a:ext uri="{FF2B5EF4-FFF2-40B4-BE49-F238E27FC236}">
                <a16:creationId xmlns:a16="http://schemas.microsoft.com/office/drawing/2014/main" id="{8A754E8B-8A04-83AB-E2BD-3E1A0D7E03F2}"/>
              </a:ext>
            </a:extLst>
          </p:cNvPr>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384" name="Text Box 160">
            <a:extLst>
              <a:ext uri="{FF2B5EF4-FFF2-40B4-BE49-F238E27FC236}">
                <a16:creationId xmlns:a16="http://schemas.microsoft.com/office/drawing/2014/main" id="{3AAFC66A-640E-274F-6418-36BA1DDA3B28}"/>
              </a:ext>
            </a:extLst>
          </p:cNvPr>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2385" name="Text Box 161">
            <a:extLst>
              <a:ext uri="{FF2B5EF4-FFF2-40B4-BE49-F238E27FC236}">
                <a16:creationId xmlns:a16="http://schemas.microsoft.com/office/drawing/2014/main" id="{BA0A536C-AEEE-652D-B0D1-4DC2556FC07A}"/>
              </a:ext>
            </a:extLst>
          </p:cNvPr>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2386" name="Text Box 162">
            <a:extLst>
              <a:ext uri="{FF2B5EF4-FFF2-40B4-BE49-F238E27FC236}">
                <a16:creationId xmlns:a16="http://schemas.microsoft.com/office/drawing/2014/main" id="{60C2086A-BC22-CE4F-58AD-068B9472AE1D}"/>
              </a:ext>
            </a:extLst>
          </p:cNvPr>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2387" name="Text Box 163">
            <a:extLst>
              <a:ext uri="{FF2B5EF4-FFF2-40B4-BE49-F238E27FC236}">
                <a16:creationId xmlns:a16="http://schemas.microsoft.com/office/drawing/2014/main" id="{FF3CDBDB-3681-A9F4-752E-23B1B547057D}"/>
              </a:ext>
            </a:extLst>
          </p:cNvPr>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-5</a:t>
            </a:r>
          </a:p>
        </p:txBody>
      </p:sp>
      <p:sp>
        <p:nvSpPr>
          <p:cNvPr id="52388" name="Text Box 164">
            <a:extLst>
              <a:ext uri="{FF2B5EF4-FFF2-40B4-BE49-F238E27FC236}">
                <a16:creationId xmlns:a16="http://schemas.microsoft.com/office/drawing/2014/main" id="{56B69959-C37E-7C16-5A61-B0A799C94E65}"/>
              </a:ext>
            </a:extLst>
          </p:cNvPr>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2389" name="Text Box 166">
            <a:extLst>
              <a:ext uri="{FF2B5EF4-FFF2-40B4-BE49-F238E27FC236}">
                <a16:creationId xmlns:a16="http://schemas.microsoft.com/office/drawing/2014/main" id="{17EE8B16-A1ED-1F58-2203-44E3A18A61CA}"/>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2" name="Slide Number Placeholder 1">
            <a:extLst>
              <a:ext uri="{FF2B5EF4-FFF2-40B4-BE49-F238E27FC236}">
                <a16:creationId xmlns:a16="http://schemas.microsoft.com/office/drawing/2014/main" id="{9B01451D-F3C0-F890-0364-0611E48D1776}"/>
              </a:ext>
            </a:extLst>
          </p:cNvPr>
          <p:cNvSpPr>
            <a:spLocks noGrp="1"/>
          </p:cNvSpPr>
          <p:nvPr>
            <p:ph type="sldNum" sz="quarter" idx="12"/>
          </p:nvPr>
        </p:nvSpPr>
        <p:spPr/>
        <p:txBody>
          <a:bodyPr/>
          <a:lstStyle/>
          <a:p>
            <a:fld id="{38A5D10B-4D41-4D5F-BDAA-4128BEDC676C}" type="slidenum">
              <a:rPr lang="en-US" altLang="en-US" smtClean="0"/>
              <a:pPr/>
              <a:t>72</a:t>
            </a:fld>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C5B06AE-269A-6845-11AC-C1D07C4EC249}"/>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53251" name="Rectangle 3">
            <a:extLst>
              <a:ext uri="{FF2B5EF4-FFF2-40B4-BE49-F238E27FC236}">
                <a16:creationId xmlns:a16="http://schemas.microsoft.com/office/drawing/2014/main" id="{0FEDFD00-293B-F208-B7A2-E4B1375717F7}"/>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2" name="Rectangle 4">
            <a:extLst>
              <a:ext uri="{FF2B5EF4-FFF2-40B4-BE49-F238E27FC236}">
                <a16:creationId xmlns:a16="http://schemas.microsoft.com/office/drawing/2014/main" id="{96D2D0F6-C34B-85C4-A1B5-D11BD4AA091E}"/>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3" name="Rectangle 5">
            <a:extLst>
              <a:ext uri="{FF2B5EF4-FFF2-40B4-BE49-F238E27FC236}">
                <a16:creationId xmlns:a16="http://schemas.microsoft.com/office/drawing/2014/main" id="{2063E972-76F7-AC77-1884-EE5C921309AA}"/>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4" name="Rectangle 6">
            <a:extLst>
              <a:ext uri="{FF2B5EF4-FFF2-40B4-BE49-F238E27FC236}">
                <a16:creationId xmlns:a16="http://schemas.microsoft.com/office/drawing/2014/main" id="{A76F49E7-53E1-1638-6033-9C626F4AD78F}"/>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5" name="Rectangle 7">
            <a:extLst>
              <a:ext uri="{FF2B5EF4-FFF2-40B4-BE49-F238E27FC236}">
                <a16:creationId xmlns:a16="http://schemas.microsoft.com/office/drawing/2014/main" id="{C6616708-AEDE-C2CA-C004-18D5ED1AEA2A}"/>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6" name="Rectangle 8">
            <a:extLst>
              <a:ext uri="{FF2B5EF4-FFF2-40B4-BE49-F238E27FC236}">
                <a16:creationId xmlns:a16="http://schemas.microsoft.com/office/drawing/2014/main" id="{AC8308D1-AAC9-1B40-AD76-2C810380D8CA}"/>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7" name="Rectangle 9">
            <a:extLst>
              <a:ext uri="{FF2B5EF4-FFF2-40B4-BE49-F238E27FC236}">
                <a16:creationId xmlns:a16="http://schemas.microsoft.com/office/drawing/2014/main" id="{DC8CAF74-E1BF-CB51-0BC8-465D6DF4DB92}"/>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8" name="Rectangle 10">
            <a:extLst>
              <a:ext uri="{FF2B5EF4-FFF2-40B4-BE49-F238E27FC236}">
                <a16:creationId xmlns:a16="http://schemas.microsoft.com/office/drawing/2014/main" id="{AC070718-1C6C-175C-2DE4-2B289D284516}"/>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59" name="Rectangle 11">
            <a:extLst>
              <a:ext uri="{FF2B5EF4-FFF2-40B4-BE49-F238E27FC236}">
                <a16:creationId xmlns:a16="http://schemas.microsoft.com/office/drawing/2014/main" id="{0ADE795E-7210-7EF6-4530-D36313B6E4FE}"/>
              </a:ext>
            </a:extLst>
          </p:cNvPr>
          <p:cNvSpPr>
            <a:spLocks noChangeArrowheads="1"/>
          </p:cNvSpPr>
          <p:nvPr/>
        </p:nvSpPr>
        <p:spPr bwMode="auto">
          <a:xfrm>
            <a:off x="84582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0" name="Rectangle 12">
            <a:extLst>
              <a:ext uri="{FF2B5EF4-FFF2-40B4-BE49-F238E27FC236}">
                <a16:creationId xmlns:a16="http://schemas.microsoft.com/office/drawing/2014/main" id="{B598E443-6D73-B78B-E9C2-7EEA3342E049}"/>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1" name="Rectangle 13">
            <a:extLst>
              <a:ext uri="{FF2B5EF4-FFF2-40B4-BE49-F238E27FC236}">
                <a16:creationId xmlns:a16="http://schemas.microsoft.com/office/drawing/2014/main" id="{C74D3B80-26A1-9B00-ADE8-1884B2DCB76B}"/>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2" name="Rectangle 14">
            <a:extLst>
              <a:ext uri="{FF2B5EF4-FFF2-40B4-BE49-F238E27FC236}">
                <a16:creationId xmlns:a16="http://schemas.microsoft.com/office/drawing/2014/main" id="{C3A50C32-950C-60AF-9E2B-B92959AB04ED}"/>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3" name="Rectangle 15">
            <a:extLst>
              <a:ext uri="{FF2B5EF4-FFF2-40B4-BE49-F238E27FC236}">
                <a16:creationId xmlns:a16="http://schemas.microsoft.com/office/drawing/2014/main" id="{48ED4509-9FEF-505F-1B38-534B516D8390}"/>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4" name="Rectangle 16">
            <a:extLst>
              <a:ext uri="{FF2B5EF4-FFF2-40B4-BE49-F238E27FC236}">
                <a16:creationId xmlns:a16="http://schemas.microsoft.com/office/drawing/2014/main" id="{8D6C5E05-7F13-E8CE-0833-D0DF341F450A}"/>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5" name="Rectangle 17">
            <a:extLst>
              <a:ext uri="{FF2B5EF4-FFF2-40B4-BE49-F238E27FC236}">
                <a16:creationId xmlns:a16="http://schemas.microsoft.com/office/drawing/2014/main" id="{F0AF9776-D798-B9CE-FF2C-D504AFF48D7E}"/>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6" name="Rectangle 18">
            <a:extLst>
              <a:ext uri="{FF2B5EF4-FFF2-40B4-BE49-F238E27FC236}">
                <a16:creationId xmlns:a16="http://schemas.microsoft.com/office/drawing/2014/main" id="{609B8AEC-7CF1-2D07-97CD-5EF13A99BB2F}"/>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7" name="Rectangle 19">
            <a:extLst>
              <a:ext uri="{FF2B5EF4-FFF2-40B4-BE49-F238E27FC236}">
                <a16:creationId xmlns:a16="http://schemas.microsoft.com/office/drawing/2014/main" id="{6D8F3E70-BD2D-AD1F-DBC6-EF49BFD3D9C8}"/>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8" name="Rectangle 20">
            <a:extLst>
              <a:ext uri="{FF2B5EF4-FFF2-40B4-BE49-F238E27FC236}">
                <a16:creationId xmlns:a16="http://schemas.microsoft.com/office/drawing/2014/main" id="{62EC71B4-75A7-A759-C070-2AAB50164616}"/>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69" name="Rectangle 21">
            <a:extLst>
              <a:ext uri="{FF2B5EF4-FFF2-40B4-BE49-F238E27FC236}">
                <a16:creationId xmlns:a16="http://schemas.microsoft.com/office/drawing/2014/main" id="{B4DAC123-8974-9A80-0BEA-29CE9D600D5B}"/>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0" name="Rectangle 22">
            <a:extLst>
              <a:ext uri="{FF2B5EF4-FFF2-40B4-BE49-F238E27FC236}">
                <a16:creationId xmlns:a16="http://schemas.microsoft.com/office/drawing/2014/main" id="{8BE46366-5DE1-4D22-84A5-B0969DDCC893}"/>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1" name="Rectangle 23">
            <a:extLst>
              <a:ext uri="{FF2B5EF4-FFF2-40B4-BE49-F238E27FC236}">
                <a16:creationId xmlns:a16="http://schemas.microsoft.com/office/drawing/2014/main" id="{A4B2DCFA-6368-A45B-A099-371D2E342F90}"/>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2" name="Rectangle 24">
            <a:extLst>
              <a:ext uri="{FF2B5EF4-FFF2-40B4-BE49-F238E27FC236}">
                <a16:creationId xmlns:a16="http://schemas.microsoft.com/office/drawing/2014/main" id="{6DFAEAC6-1D8D-7EB6-968A-0A23FCFC1F72}"/>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3" name="Rectangle 25">
            <a:extLst>
              <a:ext uri="{FF2B5EF4-FFF2-40B4-BE49-F238E27FC236}">
                <a16:creationId xmlns:a16="http://schemas.microsoft.com/office/drawing/2014/main" id="{92FE32A6-E9A0-B905-C249-0367AFDEE41A}"/>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4" name="Rectangle 26">
            <a:extLst>
              <a:ext uri="{FF2B5EF4-FFF2-40B4-BE49-F238E27FC236}">
                <a16:creationId xmlns:a16="http://schemas.microsoft.com/office/drawing/2014/main" id="{45F8AD8D-4236-8395-194F-0C94A946DE06}"/>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5" name="Rectangle 27">
            <a:extLst>
              <a:ext uri="{FF2B5EF4-FFF2-40B4-BE49-F238E27FC236}">
                <a16:creationId xmlns:a16="http://schemas.microsoft.com/office/drawing/2014/main" id="{11F3BC11-786F-1483-B0A8-74ADF0B984BB}"/>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6" name="Rectangle 28">
            <a:extLst>
              <a:ext uri="{FF2B5EF4-FFF2-40B4-BE49-F238E27FC236}">
                <a16:creationId xmlns:a16="http://schemas.microsoft.com/office/drawing/2014/main" id="{EC61379C-74F8-EE6E-432F-A88ACB38972A}"/>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7" name="Rectangle 29">
            <a:extLst>
              <a:ext uri="{FF2B5EF4-FFF2-40B4-BE49-F238E27FC236}">
                <a16:creationId xmlns:a16="http://schemas.microsoft.com/office/drawing/2014/main" id="{F61BE35E-DE92-3335-3386-379C6416825F}"/>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8" name="Rectangle 30">
            <a:extLst>
              <a:ext uri="{FF2B5EF4-FFF2-40B4-BE49-F238E27FC236}">
                <a16:creationId xmlns:a16="http://schemas.microsoft.com/office/drawing/2014/main" id="{8CD5E50F-3420-912E-1E6C-132D06246E6C}"/>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79" name="Rectangle 31">
            <a:extLst>
              <a:ext uri="{FF2B5EF4-FFF2-40B4-BE49-F238E27FC236}">
                <a16:creationId xmlns:a16="http://schemas.microsoft.com/office/drawing/2014/main" id="{93F97812-46C0-04D8-CC85-9A622491F381}"/>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0" name="Rectangle 32">
            <a:extLst>
              <a:ext uri="{FF2B5EF4-FFF2-40B4-BE49-F238E27FC236}">
                <a16:creationId xmlns:a16="http://schemas.microsoft.com/office/drawing/2014/main" id="{7D885498-4D5A-8AD2-6039-3A9A42D7CDF7}"/>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1" name="Rectangle 33">
            <a:extLst>
              <a:ext uri="{FF2B5EF4-FFF2-40B4-BE49-F238E27FC236}">
                <a16:creationId xmlns:a16="http://schemas.microsoft.com/office/drawing/2014/main" id="{F10367F4-67FC-064C-3F18-A52A345095F5}"/>
              </a:ext>
            </a:extLst>
          </p:cNvPr>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2" name="Rectangle 34">
            <a:extLst>
              <a:ext uri="{FF2B5EF4-FFF2-40B4-BE49-F238E27FC236}">
                <a16:creationId xmlns:a16="http://schemas.microsoft.com/office/drawing/2014/main" id="{B2D88D63-B365-8131-6DC4-0D5F3BBA1042}"/>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3" name="Rectangle 35">
            <a:extLst>
              <a:ext uri="{FF2B5EF4-FFF2-40B4-BE49-F238E27FC236}">
                <a16:creationId xmlns:a16="http://schemas.microsoft.com/office/drawing/2014/main" id="{D415E4DA-9962-E7FC-0181-BC88E3DE9DC0}"/>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4" name="Rectangle 36">
            <a:extLst>
              <a:ext uri="{FF2B5EF4-FFF2-40B4-BE49-F238E27FC236}">
                <a16:creationId xmlns:a16="http://schemas.microsoft.com/office/drawing/2014/main" id="{6D5BCB8D-8CE3-E53C-5177-4EDD2656B46F}"/>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5" name="Rectangle 37">
            <a:extLst>
              <a:ext uri="{FF2B5EF4-FFF2-40B4-BE49-F238E27FC236}">
                <a16:creationId xmlns:a16="http://schemas.microsoft.com/office/drawing/2014/main" id="{23A5163E-7CD6-AA89-9A31-C0A5232C7367}"/>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6" name="Rectangle 38">
            <a:extLst>
              <a:ext uri="{FF2B5EF4-FFF2-40B4-BE49-F238E27FC236}">
                <a16:creationId xmlns:a16="http://schemas.microsoft.com/office/drawing/2014/main" id="{B4491779-965F-A6A1-6D5E-7165E30F102B}"/>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7" name="Rectangle 39">
            <a:extLst>
              <a:ext uri="{FF2B5EF4-FFF2-40B4-BE49-F238E27FC236}">
                <a16:creationId xmlns:a16="http://schemas.microsoft.com/office/drawing/2014/main" id="{8F7F2C57-A646-410F-7B5D-3EBA23ECF850}"/>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8" name="Rectangle 40">
            <a:extLst>
              <a:ext uri="{FF2B5EF4-FFF2-40B4-BE49-F238E27FC236}">
                <a16:creationId xmlns:a16="http://schemas.microsoft.com/office/drawing/2014/main" id="{CD12016F-7487-AD9A-9D4A-9D8F462611E1}"/>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89" name="Rectangle 41">
            <a:extLst>
              <a:ext uri="{FF2B5EF4-FFF2-40B4-BE49-F238E27FC236}">
                <a16:creationId xmlns:a16="http://schemas.microsoft.com/office/drawing/2014/main" id="{8DDE7F0B-2348-0C55-AB19-0A6B36204721}"/>
              </a:ext>
            </a:extLst>
          </p:cNvPr>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0" name="Rectangle 42">
            <a:extLst>
              <a:ext uri="{FF2B5EF4-FFF2-40B4-BE49-F238E27FC236}">
                <a16:creationId xmlns:a16="http://schemas.microsoft.com/office/drawing/2014/main" id="{3C5C55E8-033A-5CCD-7226-10B746C1F861}"/>
              </a:ext>
            </a:extLst>
          </p:cNvPr>
          <p:cNvSpPr>
            <a:spLocks noChangeArrowheads="1"/>
          </p:cNvSpPr>
          <p:nvPr/>
        </p:nvSpPr>
        <p:spPr bwMode="auto">
          <a:xfrm>
            <a:off x="8458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1" name="Rectangle 43">
            <a:extLst>
              <a:ext uri="{FF2B5EF4-FFF2-40B4-BE49-F238E27FC236}">
                <a16:creationId xmlns:a16="http://schemas.microsoft.com/office/drawing/2014/main" id="{F267EA19-2C87-3D3E-050B-50AA67CF9F5D}"/>
              </a:ext>
            </a:extLst>
          </p:cNvPr>
          <p:cNvSpPr>
            <a:spLocks noChangeArrowheads="1"/>
          </p:cNvSpPr>
          <p:nvPr/>
        </p:nvSpPr>
        <p:spPr bwMode="auto">
          <a:xfrm>
            <a:off x="8686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2" name="Rectangle 44">
            <a:extLst>
              <a:ext uri="{FF2B5EF4-FFF2-40B4-BE49-F238E27FC236}">
                <a16:creationId xmlns:a16="http://schemas.microsoft.com/office/drawing/2014/main" id="{7319E2E3-8B81-23DC-1101-FC96BC55F2CF}"/>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3" name="Rectangle 45">
            <a:extLst>
              <a:ext uri="{FF2B5EF4-FFF2-40B4-BE49-F238E27FC236}">
                <a16:creationId xmlns:a16="http://schemas.microsoft.com/office/drawing/2014/main" id="{7E2423D8-CBFC-CFAB-DC12-5BC8AB34062F}"/>
              </a:ext>
            </a:extLst>
          </p:cNvPr>
          <p:cNvSpPr>
            <a:spLocks noChangeArrowheads="1"/>
          </p:cNvSpPr>
          <p:nvPr/>
        </p:nvSpPr>
        <p:spPr bwMode="auto">
          <a:xfrm>
            <a:off x="8458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4" name="Rectangle 46">
            <a:extLst>
              <a:ext uri="{FF2B5EF4-FFF2-40B4-BE49-F238E27FC236}">
                <a16:creationId xmlns:a16="http://schemas.microsoft.com/office/drawing/2014/main" id="{1DA78A8F-C803-D7DE-AFD1-315DCEA1B823}"/>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5" name="Rectangle 47">
            <a:extLst>
              <a:ext uri="{FF2B5EF4-FFF2-40B4-BE49-F238E27FC236}">
                <a16:creationId xmlns:a16="http://schemas.microsoft.com/office/drawing/2014/main" id="{35EBE8E1-C674-0DE2-603E-E57437678194}"/>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6" name="Rectangle 48">
            <a:extLst>
              <a:ext uri="{FF2B5EF4-FFF2-40B4-BE49-F238E27FC236}">
                <a16:creationId xmlns:a16="http://schemas.microsoft.com/office/drawing/2014/main" id="{2119E97C-A683-A85D-C4BC-FC83559FB049}"/>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7" name="Rectangle 49">
            <a:extLst>
              <a:ext uri="{FF2B5EF4-FFF2-40B4-BE49-F238E27FC236}">
                <a16:creationId xmlns:a16="http://schemas.microsoft.com/office/drawing/2014/main" id="{D29B0AFA-5F4B-41D0-04B1-08FC947A3875}"/>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8" name="Rectangle 50">
            <a:extLst>
              <a:ext uri="{FF2B5EF4-FFF2-40B4-BE49-F238E27FC236}">
                <a16:creationId xmlns:a16="http://schemas.microsoft.com/office/drawing/2014/main" id="{6FE3DC1A-0607-FBF1-02FF-333F28083125}"/>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9" name="Rectangle 51">
            <a:extLst>
              <a:ext uri="{FF2B5EF4-FFF2-40B4-BE49-F238E27FC236}">
                <a16:creationId xmlns:a16="http://schemas.microsoft.com/office/drawing/2014/main" id="{52EEB2B2-B9DC-7F68-B59F-AC28BB710211}"/>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00" name="Rectangle 52">
            <a:extLst>
              <a:ext uri="{FF2B5EF4-FFF2-40B4-BE49-F238E27FC236}">
                <a16:creationId xmlns:a16="http://schemas.microsoft.com/office/drawing/2014/main" id="{11E96EF2-FB0A-A1A3-1F10-3A30D6669F53}"/>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01" name="Rectangle 53">
            <a:extLst>
              <a:ext uri="{FF2B5EF4-FFF2-40B4-BE49-F238E27FC236}">
                <a16:creationId xmlns:a16="http://schemas.microsoft.com/office/drawing/2014/main" id="{B8EBBA94-71CB-6EB1-C4FD-2C19E502E83D}"/>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02" name="Rectangle 54">
            <a:extLst>
              <a:ext uri="{FF2B5EF4-FFF2-40B4-BE49-F238E27FC236}">
                <a16:creationId xmlns:a16="http://schemas.microsoft.com/office/drawing/2014/main" id="{E02BE54E-4CB5-8505-8E70-399553F23CD1}"/>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03" name="Rectangle 55">
            <a:extLst>
              <a:ext uri="{FF2B5EF4-FFF2-40B4-BE49-F238E27FC236}">
                <a16:creationId xmlns:a16="http://schemas.microsoft.com/office/drawing/2014/main" id="{1C26EEE7-F9D8-0B50-D576-2965EC56D8F7}"/>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04" name="Rectangle 56">
            <a:extLst>
              <a:ext uri="{FF2B5EF4-FFF2-40B4-BE49-F238E27FC236}">
                <a16:creationId xmlns:a16="http://schemas.microsoft.com/office/drawing/2014/main" id="{D5CB137E-C637-AAA6-962C-C9E13D8C5F27}"/>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05" name="Rectangle 57">
            <a:extLst>
              <a:ext uri="{FF2B5EF4-FFF2-40B4-BE49-F238E27FC236}">
                <a16:creationId xmlns:a16="http://schemas.microsoft.com/office/drawing/2014/main" id="{E5EBF98E-3E6B-DA0C-0DF8-221CF88C08EC}"/>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06" name="Line 58">
            <a:extLst>
              <a:ext uri="{FF2B5EF4-FFF2-40B4-BE49-F238E27FC236}">
                <a16:creationId xmlns:a16="http://schemas.microsoft.com/office/drawing/2014/main" id="{2B9C9D4E-BD88-701E-6726-A9822047C095}"/>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07" name="Line 59">
            <a:extLst>
              <a:ext uri="{FF2B5EF4-FFF2-40B4-BE49-F238E27FC236}">
                <a16:creationId xmlns:a16="http://schemas.microsoft.com/office/drawing/2014/main" id="{6781DDDB-5881-D50B-E93C-F6D24A9443F3}"/>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08" name="Line 60">
            <a:extLst>
              <a:ext uri="{FF2B5EF4-FFF2-40B4-BE49-F238E27FC236}">
                <a16:creationId xmlns:a16="http://schemas.microsoft.com/office/drawing/2014/main" id="{F8C5FBE0-3E8D-99D6-18BC-22942CF47616}"/>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09" name="Line 61">
            <a:extLst>
              <a:ext uri="{FF2B5EF4-FFF2-40B4-BE49-F238E27FC236}">
                <a16:creationId xmlns:a16="http://schemas.microsoft.com/office/drawing/2014/main" id="{7D184E7D-3BBA-0240-209C-FD1DF46904A6}"/>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0" name="Line 62">
            <a:extLst>
              <a:ext uri="{FF2B5EF4-FFF2-40B4-BE49-F238E27FC236}">
                <a16:creationId xmlns:a16="http://schemas.microsoft.com/office/drawing/2014/main" id="{93634B2C-7779-EACB-ADCE-563C170EB2AE}"/>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1" name="Line 63">
            <a:extLst>
              <a:ext uri="{FF2B5EF4-FFF2-40B4-BE49-F238E27FC236}">
                <a16:creationId xmlns:a16="http://schemas.microsoft.com/office/drawing/2014/main" id="{AE48188C-6423-C865-4D50-6A1BFBAE6B48}"/>
              </a:ext>
            </a:extLst>
          </p:cNvPr>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2" name="Line 64">
            <a:extLst>
              <a:ext uri="{FF2B5EF4-FFF2-40B4-BE49-F238E27FC236}">
                <a16:creationId xmlns:a16="http://schemas.microsoft.com/office/drawing/2014/main" id="{6C10FFDC-F7A2-5D83-E81B-1072AC78AA12}"/>
              </a:ext>
            </a:extLst>
          </p:cNvPr>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3" name="Line 65">
            <a:extLst>
              <a:ext uri="{FF2B5EF4-FFF2-40B4-BE49-F238E27FC236}">
                <a16:creationId xmlns:a16="http://schemas.microsoft.com/office/drawing/2014/main" id="{2156F8A3-9ADC-D315-5BA3-1B7906ACC903}"/>
              </a:ext>
            </a:extLst>
          </p:cNvPr>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4" name="Line 66">
            <a:extLst>
              <a:ext uri="{FF2B5EF4-FFF2-40B4-BE49-F238E27FC236}">
                <a16:creationId xmlns:a16="http://schemas.microsoft.com/office/drawing/2014/main" id="{76765FB8-DD46-AD25-D804-0FE8CCAFB9BD}"/>
              </a:ext>
            </a:extLst>
          </p:cNvPr>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5" name="Line 67">
            <a:extLst>
              <a:ext uri="{FF2B5EF4-FFF2-40B4-BE49-F238E27FC236}">
                <a16:creationId xmlns:a16="http://schemas.microsoft.com/office/drawing/2014/main" id="{6131F463-C1A6-94AE-A18F-E649ADDAC531}"/>
              </a:ext>
            </a:extLst>
          </p:cNvPr>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6" name="Line 68">
            <a:extLst>
              <a:ext uri="{FF2B5EF4-FFF2-40B4-BE49-F238E27FC236}">
                <a16:creationId xmlns:a16="http://schemas.microsoft.com/office/drawing/2014/main" id="{C4DE64B1-6A58-E263-5D0A-AFDFE6E73552}"/>
              </a:ext>
            </a:extLst>
          </p:cNvPr>
          <p:cNvSpPr>
            <a:spLocks noChangeShapeType="1"/>
          </p:cNvSpPr>
          <p:nvPr/>
        </p:nvSpPr>
        <p:spPr bwMode="auto">
          <a:xfrm>
            <a:off x="853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7" name="Line 69">
            <a:extLst>
              <a:ext uri="{FF2B5EF4-FFF2-40B4-BE49-F238E27FC236}">
                <a16:creationId xmlns:a16="http://schemas.microsoft.com/office/drawing/2014/main" id="{523B0737-4601-5DA2-7E09-6F70759BCADB}"/>
              </a:ext>
            </a:extLst>
          </p:cNvPr>
          <p:cNvSpPr>
            <a:spLocks noChangeShapeType="1"/>
          </p:cNvSpPr>
          <p:nvPr/>
        </p:nvSpPr>
        <p:spPr bwMode="auto">
          <a:xfrm>
            <a:off x="853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8" name="Line 70">
            <a:extLst>
              <a:ext uri="{FF2B5EF4-FFF2-40B4-BE49-F238E27FC236}">
                <a16:creationId xmlns:a16="http://schemas.microsoft.com/office/drawing/2014/main" id="{62C6277D-A347-F631-0761-D48DD4454461}"/>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19" name="Line 71">
            <a:extLst>
              <a:ext uri="{FF2B5EF4-FFF2-40B4-BE49-F238E27FC236}">
                <a16:creationId xmlns:a16="http://schemas.microsoft.com/office/drawing/2014/main" id="{F1D77732-5F1E-45AC-397E-384F8E2B8005}"/>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0" name="Line 72">
            <a:extLst>
              <a:ext uri="{FF2B5EF4-FFF2-40B4-BE49-F238E27FC236}">
                <a16:creationId xmlns:a16="http://schemas.microsoft.com/office/drawing/2014/main" id="{97E8F97D-CEA9-AB91-F691-C0E2F34DB232}"/>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1" name="Line 73">
            <a:extLst>
              <a:ext uri="{FF2B5EF4-FFF2-40B4-BE49-F238E27FC236}">
                <a16:creationId xmlns:a16="http://schemas.microsoft.com/office/drawing/2014/main" id="{A2E8F1F7-354F-DD35-E1CC-7A6C71104732}"/>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2" name="Line 74">
            <a:extLst>
              <a:ext uri="{FF2B5EF4-FFF2-40B4-BE49-F238E27FC236}">
                <a16:creationId xmlns:a16="http://schemas.microsoft.com/office/drawing/2014/main" id="{7D72752C-A403-94D7-66C4-58E60D1555E4}"/>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3" name="Line 75">
            <a:extLst>
              <a:ext uri="{FF2B5EF4-FFF2-40B4-BE49-F238E27FC236}">
                <a16:creationId xmlns:a16="http://schemas.microsoft.com/office/drawing/2014/main" id="{34BF3AAB-1E33-A27B-F038-933A14E6C15A}"/>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4" name="Line 76">
            <a:extLst>
              <a:ext uri="{FF2B5EF4-FFF2-40B4-BE49-F238E27FC236}">
                <a16:creationId xmlns:a16="http://schemas.microsoft.com/office/drawing/2014/main" id="{17B773A6-8330-1437-C3C4-26D5C0EC4D5D}"/>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5" name="Line 77">
            <a:extLst>
              <a:ext uri="{FF2B5EF4-FFF2-40B4-BE49-F238E27FC236}">
                <a16:creationId xmlns:a16="http://schemas.microsoft.com/office/drawing/2014/main" id="{D1E018A2-6749-F6B0-DD32-E003DE067F67}"/>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6" name="Line 78">
            <a:extLst>
              <a:ext uri="{FF2B5EF4-FFF2-40B4-BE49-F238E27FC236}">
                <a16:creationId xmlns:a16="http://schemas.microsoft.com/office/drawing/2014/main" id="{88B9542F-9DCE-8A89-9B86-C83C838D2F8C}"/>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7" name="Line 79">
            <a:extLst>
              <a:ext uri="{FF2B5EF4-FFF2-40B4-BE49-F238E27FC236}">
                <a16:creationId xmlns:a16="http://schemas.microsoft.com/office/drawing/2014/main" id="{49BA824A-DB21-B553-33FB-67B5C818C48B}"/>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8" name="Line 80">
            <a:extLst>
              <a:ext uri="{FF2B5EF4-FFF2-40B4-BE49-F238E27FC236}">
                <a16:creationId xmlns:a16="http://schemas.microsoft.com/office/drawing/2014/main" id="{569753C4-9FAD-DA28-FBF7-4308A1E0E009}"/>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29" name="Line 81">
            <a:extLst>
              <a:ext uri="{FF2B5EF4-FFF2-40B4-BE49-F238E27FC236}">
                <a16:creationId xmlns:a16="http://schemas.microsoft.com/office/drawing/2014/main" id="{49AD40B8-8144-A727-17E2-E1250ABA87C2}"/>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0" name="Line 82">
            <a:extLst>
              <a:ext uri="{FF2B5EF4-FFF2-40B4-BE49-F238E27FC236}">
                <a16:creationId xmlns:a16="http://schemas.microsoft.com/office/drawing/2014/main" id="{8779C6F9-C4CD-90E7-4EEC-21B8A4C1A905}"/>
              </a:ext>
            </a:extLst>
          </p:cNvPr>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1" name="Line 83">
            <a:extLst>
              <a:ext uri="{FF2B5EF4-FFF2-40B4-BE49-F238E27FC236}">
                <a16:creationId xmlns:a16="http://schemas.microsoft.com/office/drawing/2014/main" id="{21F6C559-C689-8EA0-35F1-1A867BC0B1DB}"/>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2" name="Line 84">
            <a:extLst>
              <a:ext uri="{FF2B5EF4-FFF2-40B4-BE49-F238E27FC236}">
                <a16:creationId xmlns:a16="http://schemas.microsoft.com/office/drawing/2014/main" id="{393FC826-A7E8-59D4-554A-C095247D37ED}"/>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3" name="Line 85">
            <a:extLst>
              <a:ext uri="{FF2B5EF4-FFF2-40B4-BE49-F238E27FC236}">
                <a16:creationId xmlns:a16="http://schemas.microsoft.com/office/drawing/2014/main" id="{1C5831C1-3FFD-0DA5-38F4-F1EDD57E29AD}"/>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4" name="Line 86">
            <a:extLst>
              <a:ext uri="{FF2B5EF4-FFF2-40B4-BE49-F238E27FC236}">
                <a16:creationId xmlns:a16="http://schemas.microsoft.com/office/drawing/2014/main" id="{64D5091A-4F2D-2977-760C-A79AF40A1124}"/>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5" name="Line 87">
            <a:extLst>
              <a:ext uri="{FF2B5EF4-FFF2-40B4-BE49-F238E27FC236}">
                <a16:creationId xmlns:a16="http://schemas.microsoft.com/office/drawing/2014/main" id="{CBB66797-2B78-DB26-6861-8AB342655BFE}"/>
              </a:ext>
            </a:extLst>
          </p:cNvPr>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6" name="Line 88">
            <a:extLst>
              <a:ext uri="{FF2B5EF4-FFF2-40B4-BE49-F238E27FC236}">
                <a16:creationId xmlns:a16="http://schemas.microsoft.com/office/drawing/2014/main" id="{5914C3B4-214F-0FFF-6B46-1F45A246477A}"/>
              </a:ext>
            </a:extLst>
          </p:cNvPr>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7" name="Line 89">
            <a:extLst>
              <a:ext uri="{FF2B5EF4-FFF2-40B4-BE49-F238E27FC236}">
                <a16:creationId xmlns:a16="http://schemas.microsoft.com/office/drawing/2014/main" id="{97D54FD1-AD2F-B47F-54EB-780F51D71A45}"/>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8" name="Line 90">
            <a:extLst>
              <a:ext uri="{FF2B5EF4-FFF2-40B4-BE49-F238E27FC236}">
                <a16:creationId xmlns:a16="http://schemas.microsoft.com/office/drawing/2014/main" id="{29003850-7192-FEF1-D147-4B0E4E0C2F41}"/>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9" name="Line 91">
            <a:extLst>
              <a:ext uri="{FF2B5EF4-FFF2-40B4-BE49-F238E27FC236}">
                <a16:creationId xmlns:a16="http://schemas.microsoft.com/office/drawing/2014/main" id="{B1B25FB0-50CD-BD1C-D9B5-56B87A582514}"/>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0" name="Line 92">
            <a:extLst>
              <a:ext uri="{FF2B5EF4-FFF2-40B4-BE49-F238E27FC236}">
                <a16:creationId xmlns:a16="http://schemas.microsoft.com/office/drawing/2014/main" id="{5FFF92EE-3C23-63B7-6408-FFC8281C3FC5}"/>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1" name="Line 93">
            <a:extLst>
              <a:ext uri="{FF2B5EF4-FFF2-40B4-BE49-F238E27FC236}">
                <a16:creationId xmlns:a16="http://schemas.microsoft.com/office/drawing/2014/main" id="{18285B29-32D2-6A00-8B5D-30FB2770D694}"/>
              </a:ext>
            </a:extLst>
          </p:cNvPr>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2" name="Line 94">
            <a:extLst>
              <a:ext uri="{FF2B5EF4-FFF2-40B4-BE49-F238E27FC236}">
                <a16:creationId xmlns:a16="http://schemas.microsoft.com/office/drawing/2014/main" id="{EAEA78F9-08C7-971D-BF46-41B7698E4ABA}"/>
              </a:ext>
            </a:extLst>
          </p:cNvPr>
          <p:cNvSpPr>
            <a:spLocks noChangeShapeType="1"/>
          </p:cNvSpPr>
          <p:nvPr/>
        </p:nvSpPr>
        <p:spPr bwMode="auto">
          <a:xfrm>
            <a:off x="853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3" name="Line 95">
            <a:extLst>
              <a:ext uri="{FF2B5EF4-FFF2-40B4-BE49-F238E27FC236}">
                <a16:creationId xmlns:a16="http://schemas.microsoft.com/office/drawing/2014/main" id="{8C0FE66C-861B-D971-B1D9-372D0DA5A201}"/>
              </a:ext>
            </a:extLst>
          </p:cNvPr>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4" name="Line 96">
            <a:extLst>
              <a:ext uri="{FF2B5EF4-FFF2-40B4-BE49-F238E27FC236}">
                <a16:creationId xmlns:a16="http://schemas.microsoft.com/office/drawing/2014/main" id="{99E11E57-EE2C-D25E-550E-66A979F03E71}"/>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5" name="Line 97">
            <a:extLst>
              <a:ext uri="{FF2B5EF4-FFF2-40B4-BE49-F238E27FC236}">
                <a16:creationId xmlns:a16="http://schemas.microsoft.com/office/drawing/2014/main" id="{0906D4FD-663E-1EED-F793-9BA248276B03}"/>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6" name="Line 98">
            <a:extLst>
              <a:ext uri="{FF2B5EF4-FFF2-40B4-BE49-F238E27FC236}">
                <a16:creationId xmlns:a16="http://schemas.microsoft.com/office/drawing/2014/main" id="{CB733842-9DD7-9999-2150-DB1891DCA7EF}"/>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7" name="Line 99">
            <a:extLst>
              <a:ext uri="{FF2B5EF4-FFF2-40B4-BE49-F238E27FC236}">
                <a16:creationId xmlns:a16="http://schemas.microsoft.com/office/drawing/2014/main" id="{A9F1B5EB-E1F3-5030-B476-9B25038CED04}"/>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8" name="Line 100">
            <a:extLst>
              <a:ext uri="{FF2B5EF4-FFF2-40B4-BE49-F238E27FC236}">
                <a16:creationId xmlns:a16="http://schemas.microsoft.com/office/drawing/2014/main" id="{DABC526C-C8FA-D5E3-09FE-2B0B047EA73E}"/>
              </a:ext>
            </a:extLst>
          </p:cNvPr>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9" name="Line 101">
            <a:extLst>
              <a:ext uri="{FF2B5EF4-FFF2-40B4-BE49-F238E27FC236}">
                <a16:creationId xmlns:a16="http://schemas.microsoft.com/office/drawing/2014/main" id="{EB2E108D-1C64-5EE9-380C-61FED72110B1}"/>
              </a:ext>
            </a:extLst>
          </p:cNvPr>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50" name="Line 102">
            <a:extLst>
              <a:ext uri="{FF2B5EF4-FFF2-40B4-BE49-F238E27FC236}">
                <a16:creationId xmlns:a16="http://schemas.microsoft.com/office/drawing/2014/main" id="{8A1D1C6A-F0D2-D092-EB84-74C185474E3D}"/>
              </a:ext>
            </a:extLst>
          </p:cNvPr>
          <p:cNvSpPr>
            <a:spLocks noChangeShapeType="1"/>
          </p:cNvSpPr>
          <p:nvPr/>
        </p:nvSpPr>
        <p:spPr bwMode="auto">
          <a:xfrm>
            <a:off x="8077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51" name="Line 103">
            <a:extLst>
              <a:ext uri="{FF2B5EF4-FFF2-40B4-BE49-F238E27FC236}">
                <a16:creationId xmlns:a16="http://schemas.microsoft.com/office/drawing/2014/main" id="{F0239FC7-4567-32E6-918D-0F54E76D2488}"/>
              </a:ext>
            </a:extLst>
          </p:cNvPr>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52" name="Rectangle 104">
            <a:extLst>
              <a:ext uri="{FF2B5EF4-FFF2-40B4-BE49-F238E27FC236}">
                <a16:creationId xmlns:a16="http://schemas.microsoft.com/office/drawing/2014/main" id="{7427815D-9A13-272C-CDE5-6153C2CD4E32}"/>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53" name="Rectangle 105">
            <a:extLst>
              <a:ext uri="{FF2B5EF4-FFF2-40B4-BE49-F238E27FC236}">
                <a16:creationId xmlns:a16="http://schemas.microsoft.com/office/drawing/2014/main" id="{1E12025C-D234-444F-FF90-0CE4455C6787}"/>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54" name="Rectangle 106">
            <a:extLst>
              <a:ext uri="{FF2B5EF4-FFF2-40B4-BE49-F238E27FC236}">
                <a16:creationId xmlns:a16="http://schemas.microsoft.com/office/drawing/2014/main" id="{A25ADAD5-4244-685F-E27F-5FA7D2A4574D}"/>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55" name="Rectangle 107">
            <a:extLst>
              <a:ext uri="{FF2B5EF4-FFF2-40B4-BE49-F238E27FC236}">
                <a16:creationId xmlns:a16="http://schemas.microsoft.com/office/drawing/2014/main" id="{51A4B2E3-827C-B112-0B5E-3F7650AC3CB8}"/>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356" name="Line 108">
            <a:extLst>
              <a:ext uri="{FF2B5EF4-FFF2-40B4-BE49-F238E27FC236}">
                <a16:creationId xmlns:a16="http://schemas.microsoft.com/office/drawing/2014/main" id="{42FD3327-A11B-711C-06D0-77EF37B60B62}"/>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57" name="Line 109">
            <a:extLst>
              <a:ext uri="{FF2B5EF4-FFF2-40B4-BE49-F238E27FC236}">
                <a16:creationId xmlns:a16="http://schemas.microsoft.com/office/drawing/2014/main" id="{8737D0BB-D119-49DA-71DF-563B0D63054D}"/>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58" name="Line 110">
            <a:extLst>
              <a:ext uri="{FF2B5EF4-FFF2-40B4-BE49-F238E27FC236}">
                <a16:creationId xmlns:a16="http://schemas.microsoft.com/office/drawing/2014/main" id="{495DECCB-7CAA-2799-FCA1-98BFE6AABDA4}"/>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59" name="Line 111">
            <a:extLst>
              <a:ext uri="{FF2B5EF4-FFF2-40B4-BE49-F238E27FC236}">
                <a16:creationId xmlns:a16="http://schemas.microsoft.com/office/drawing/2014/main" id="{49517BBD-911E-C785-0F5E-486AA2320548}"/>
              </a:ext>
            </a:extLst>
          </p:cNvPr>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60" name="Line 112">
            <a:extLst>
              <a:ext uri="{FF2B5EF4-FFF2-40B4-BE49-F238E27FC236}">
                <a16:creationId xmlns:a16="http://schemas.microsoft.com/office/drawing/2014/main" id="{0F1C647F-DF69-BB06-072C-3E164E5B862D}"/>
              </a:ext>
            </a:extLst>
          </p:cNvPr>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61" name="Line 113">
            <a:extLst>
              <a:ext uri="{FF2B5EF4-FFF2-40B4-BE49-F238E27FC236}">
                <a16:creationId xmlns:a16="http://schemas.microsoft.com/office/drawing/2014/main" id="{5BC06C0F-5A87-FD84-35C8-A60231CA9E43}"/>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62" name="Line 114">
            <a:extLst>
              <a:ext uri="{FF2B5EF4-FFF2-40B4-BE49-F238E27FC236}">
                <a16:creationId xmlns:a16="http://schemas.microsoft.com/office/drawing/2014/main" id="{095C3160-2EC8-C65F-2A82-C9099AC5BA8C}"/>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63" name="Line 115">
            <a:extLst>
              <a:ext uri="{FF2B5EF4-FFF2-40B4-BE49-F238E27FC236}">
                <a16:creationId xmlns:a16="http://schemas.microsoft.com/office/drawing/2014/main" id="{202C53DD-8A51-A64D-49B7-F591C79A0635}"/>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64" name="Line 116">
            <a:extLst>
              <a:ext uri="{FF2B5EF4-FFF2-40B4-BE49-F238E27FC236}">
                <a16:creationId xmlns:a16="http://schemas.microsoft.com/office/drawing/2014/main" id="{898F871D-A821-3E53-590D-0801FB3CE0D1}"/>
              </a:ext>
            </a:extLst>
          </p:cNvPr>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65" name="Line 117">
            <a:extLst>
              <a:ext uri="{FF2B5EF4-FFF2-40B4-BE49-F238E27FC236}">
                <a16:creationId xmlns:a16="http://schemas.microsoft.com/office/drawing/2014/main" id="{7A7087D7-EC93-CBAC-B2E7-EC94F2A2FB54}"/>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66" name="Line 118">
            <a:extLst>
              <a:ext uri="{FF2B5EF4-FFF2-40B4-BE49-F238E27FC236}">
                <a16:creationId xmlns:a16="http://schemas.microsoft.com/office/drawing/2014/main" id="{2CF3C89D-4AD3-2AE2-8FEE-D9F3A635E1C7}"/>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67" name="Text Box 119">
            <a:extLst>
              <a:ext uri="{FF2B5EF4-FFF2-40B4-BE49-F238E27FC236}">
                <a16:creationId xmlns:a16="http://schemas.microsoft.com/office/drawing/2014/main" id="{1E644E8D-6181-D8B8-0647-D32C84DBCE10}"/>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3368" name="Text Box 120">
            <a:extLst>
              <a:ext uri="{FF2B5EF4-FFF2-40B4-BE49-F238E27FC236}">
                <a16:creationId xmlns:a16="http://schemas.microsoft.com/office/drawing/2014/main" id="{3BCDE3EF-D09D-E9E5-2054-53DC41F6057B}"/>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3369" name="Text Box 121">
            <a:extLst>
              <a:ext uri="{FF2B5EF4-FFF2-40B4-BE49-F238E27FC236}">
                <a16:creationId xmlns:a16="http://schemas.microsoft.com/office/drawing/2014/main" id="{DFA8D9FA-4BD4-993F-27CB-41597DF03373}"/>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3370" name="Text Box 122">
            <a:extLst>
              <a:ext uri="{FF2B5EF4-FFF2-40B4-BE49-F238E27FC236}">
                <a16:creationId xmlns:a16="http://schemas.microsoft.com/office/drawing/2014/main" id="{4D07B631-C3EE-242E-DDD1-9A12B077C62F}"/>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3371" name="Text Box 123">
            <a:extLst>
              <a:ext uri="{FF2B5EF4-FFF2-40B4-BE49-F238E27FC236}">
                <a16:creationId xmlns:a16="http://schemas.microsoft.com/office/drawing/2014/main" id="{B0EBE4E9-EFC6-60B8-0E3E-7988BD9329B0}"/>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3372" name="Text Box 124">
            <a:extLst>
              <a:ext uri="{FF2B5EF4-FFF2-40B4-BE49-F238E27FC236}">
                <a16:creationId xmlns:a16="http://schemas.microsoft.com/office/drawing/2014/main" id="{189F096E-6EAC-1B52-FAA1-94A3DA70FF34}"/>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3373" name="Text Box 125">
            <a:extLst>
              <a:ext uri="{FF2B5EF4-FFF2-40B4-BE49-F238E27FC236}">
                <a16:creationId xmlns:a16="http://schemas.microsoft.com/office/drawing/2014/main" id="{6F4066F6-7AA4-4DEE-4D9A-A946239586A7}"/>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3374" name="Text Box 126">
            <a:extLst>
              <a:ext uri="{FF2B5EF4-FFF2-40B4-BE49-F238E27FC236}">
                <a16:creationId xmlns:a16="http://schemas.microsoft.com/office/drawing/2014/main" id="{E078725C-CD26-61E9-47A1-22B13E1E1027}"/>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3375" name="Text Box 127">
            <a:extLst>
              <a:ext uri="{FF2B5EF4-FFF2-40B4-BE49-F238E27FC236}">
                <a16:creationId xmlns:a16="http://schemas.microsoft.com/office/drawing/2014/main" id="{CCA12082-C280-8507-6555-B409166A1C41}"/>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3376" name="Text Box 128">
            <a:extLst>
              <a:ext uri="{FF2B5EF4-FFF2-40B4-BE49-F238E27FC236}">
                <a16:creationId xmlns:a16="http://schemas.microsoft.com/office/drawing/2014/main" id="{DAE70186-4BB3-6081-8DAD-1518D4AFB8EC}"/>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3377" name="Text Box 129">
            <a:extLst>
              <a:ext uri="{FF2B5EF4-FFF2-40B4-BE49-F238E27FC236}">
                <a16:creationId xmlns:a16="http://schemas.microsoft.com/office/drawing/2014/main" id="{11025B48-9A5F-FCC1-8D73-4B61B57346C4}"/>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3378" name="Text Box 130">
            <a:extLst>
              <a:ext uri="{FF2B5EF4-FFF2-40B4-BE49-F238E27FC236}">
                <a16:creationId xmlns:a16="http://schemas.microsoft.com/office/drawing/2014/main" id="{D6FEE8E2-A08B-0268-F5AB-917400DB665A}"/>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3379" name="Text Box 131">
            <a:extLst>
              <a:ext uri="{FF2B5EF4-FFF2-40B4-BE49-F238E27FC236}">
                <a16:creationId xmlns:a16="http://schemas.microsoft.com/office/drawing/2014/main" id="{F5023D58-33F6-DEB4-C8BA-17365EC32E1F}"/>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3380" name="Text Box 132">
            <a:extLst>
              <a:ext uri="{FF2B5EF4-FFF2-40B4-BE49-F238E27FC236}">
                <a16:creationId xmlns:a16="http://schemas.microsoft.com/office/drawing/2014/main" id="{21AD5AA2-E354-A2FA-C292-9D835610312B}"/>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3381" name="Text Box 133">
            <a:extLst>
              <a:ext uri="{FF2B5EF4-FFF2-40B4-BE49-F238E27FC236}">
                <a16:creationId xmlns:a16="http://schemas.microsoft.com/office/drawing/2014/main" id="{9113ED27-6E46-E9B9-0995-04F96F1E3E38}"/>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3382" name="Text Box 134">
            <a:extLst>
              <a:ext uri="{FF2B5EF4-FFF2-40B4-BE49-F238E27FC236}">
                <a16:creationId xmlns:a16="http://schemas.microsoft.com/office/drawing/2014/main" id="{6DDD99CB-B8CB-02CC-6782-D1B9AE5FF9F9}"/>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3383" name="Text Box 135">
            <a:extLst>
              <a:ext uri="{FF2B5EF4-FFF2-40B4-BE49-F238E27FC236}">
                <a16:creationId xmlns:a16="http://schemas.microsoft.com/office/drawing/2014/main" id="{B0BC6739-2278-6315-13BA-41CC9E77BF62}"/>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3384" name="Text Box 136">
            <a:extLst>
              <a:ext uri="{FF2B5EF4-FFF2-40B4-BE49-F238E27FC236}">
                <a16:creationId xmlns:a16="http://schemas.microsoft.com/office/drawing/2014/main" id="{14CFDB2E-BC10-F627-D04C-F4C4D03B1C13}"/>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3385" name="Text Box 137">
            <a:extLst>
              <a:ext uri="{FF2B5EF4-FFF2-40B4-BE49-F238E27FC236}">
                <a16:creationId xmlns:a16="http://schemas.microsoft.com/office/drawing/2014/main" id="{2EA00DC6-B574-D77E-6CE1-184D4BC3508E}"/>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3386" name="Text Box 138">
            <a:extLst>
              <a:ext uri="{FF2B5EF4-FFF2-40B4-BE49-F238E27FC236}">
                <a16:creationId xmlns:a16="http://schemas.microsoft.com/office/drawing/2014/main" id="{B0B3116F-1965-4689-CC8D-62BB2F3C5E4F}"/>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3387" name="Text Box 139">
            <a:extLst>
              <a:ext uri="{FF2B5EF4-FFF2-40B4-BE49-F238E27FC236}">
                <a16:creationId xmlns:a16="http://schemas.microsoft.com/office/drawing/2014/main" id="{8ED6AEE4-4F0C-73A2-B06E-443DD9916BB8}"/>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3388" name="Text Box 140">
            <a:extLst>
              <a:ext uri="{FF2B5EF4-FFF2-40B4-BE49-F238E27FC236}">
                <a16:creationId xmlns:a16="http://schemas.microsoft.com/office/drawing/2014/main" id="{24A00AA0-4429-2FEB-D527-4548A9F3137F}"/>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3389" name="Text Box 141">
            <a:extLst>
              <a:ext uri="{FF2B5EF4-FFF2-40B4-BE49-F238E27FC236}">
                <a16:creationId xmlns:a16="http://schemas.microsoft.com/office/drawing/2014/main" id="{69E7D3FB-2BE0-53F9-0F0D-23DE5E4D6E46}"/>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3390" name="Text Box 142">
            <a:extLst>
              <a:ext uri="{FF2B5EF4-FFF2-40B4-BE49-F238E27FC236}">
                <a16:creationId xmlns:a16="http://schemas.microsoft.com/office/drawing/2014/main" id="{B08212E5-B10F-3E56-1C5D-EBDEBB6C6748}"/>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3391" name="Text Box 143">
            <a:extLst>
              <a:ext uri="{FF2B5EF4-FFF2-40B4-BE49-F238E27FC236}">
                <a16:creationId xmlns:a16="http://schemas.microsoft.com/office/drawing/2014/main" id="{CFF6F433-85B2-9451-5878-858C23D1ACE5}"/>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3392" name="Text Box 144">
            <a:extLst>
              <a:ext uri="{FF2B5EF4-FFF2-40B4-BE49-F238E27FC236}">
                <a16:creationId xmlns:a16="http://schemas.microsoft.com/office/drawing/2014/main" id="{7D8A509B-251B-FCE2-B06D-6151466EC816}"/>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3393" name="Text Box 145">
            <a:extLst>
              <a:ext uri="{FF2B5EF4-FFF2-40B4-BE49-F238E27FC236}">
                <a16:creationId xmlns:a16="http://schemas.microsoft.com/office/drawing/2014/main" id="{586B0409-AFE6-73A9-72DF-F45CCC8B1057}"/>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3394" name="Text Box 146">
            <a:extLst>
              <a:ext uri="{FF2B5EF4-FFF2-40B4-BE49-F238E27FC236}">
                <a16:creationId xmlns:a16="http://schemas.microsoft.com/office/drawing/2014/main" id="{946C9A02-3BD0-61E4-462E-E59143C7C9AD}"/>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3395" name="Text Box 147">
            <a:extLst>
              <a:ext uri="{FF2B5EF4-FFF2-40B4-BE49-F238E27FC236}">
                <a16:creationId xmlns:a16="http://schemas.microsoft.com/office/drawing/2014/main" id="{DC149E67-D54A-9226-670E-72B9E30A78E3}"/>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53396" name="Text Box 148">
            <a:extLst>
              <a:ext uri="{FF2B5EF4-FFF2-40B4-BE49-F238E27FC236}">
                <a16:creationId xmlns:a16="http://schemas.microsoft.com/office/drawing/2014/main" id="{6F76A1E2-7F82-737A-6B9F-1D5A00736841}"/>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3397" name="Text Box 149">
            <a:extLst>
              <a:ext uri="{FF2B5EF4-FFF2-40B4-BE49-F238E27FC236}">
                <a16:creationId xmlns:a16="http://schemas.microsoft.com/office/drawing/2014/main" id="{F45FD363-2672-7018-60B4-A95946219089}"/>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3398" name="Text Box 150">
            <a:extLst>
              <a:ext uri="{FF2B5EF4-FFF2-40B4-BE49-F238E27FC236}">
                <a16:creationId xmlns:a16="http://schemas.microsoft.com/office/drawing/2014/main" id="{D08361B4-DAD0-91D5-6D41-697DB8D3AD8C}"/>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53399" name="Text Box 151">
            <a:extLst>
              <a:ext uri="{FF2B5EF4-FFF2-40B4-BE49-F238E27FC236}">
                <a16:creationId xmlns:a16="http://schemas.microsoft.com/office/drawing/2014/main" id="{47A7610C-CEB3-1145-ABFF-052995626661}"/>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3400" name="Text Box 152">
            <a:extLst>
              <a:ext uri="{FF2B5EF4-FFF2-40B4-BE49-F238E27FC236}">
                <a16:creationId xmlns:a16="http://schemas.microsoft.com/office/drawing/2014/main" id="{B1B61442-78C6-6E73-FA39-C946A08861B5}"/>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3401" name="Text Box 153">
            <a:extLst>
              <a:ext uri="{FF2B5EF4-FFF2-40B4-BE49-F238E27FC236}">
                <a16:creationId xmlns:a16="http://schemas.microsoft.com/office/drawing/2014/main" id="{C2A0E4D3-66A7-4742-25D7-78B521EDF243}"/>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3402" name="Text Box 154">
            <a:extLst>
              <a:ext uri="{FF2B5EF4-FFF2-40B4-BE49-F238E27FC236}">
                <a16:creationId xmlns:a16="http://schemas.microsoft.com/office/drawing/2014/main" id="{6909D820-8D00-C659-36C1-1D2E91DE4C31}"/>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3403" name="Text Box 155">
            <a:extLst>
              <a:ext uri="{FF2B5EF4-FFF2-40B4-BE49-F238E27FC236}">
                <a16:creationId xmlns:a16="http://schemas.microsoft.com/office/drawing/2014/main" id="{54B88773-66CB-802B-EC88-E1041FA76669}"/>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3404" name="Text Box 156">
            <a:extLst>
              <a:ext uri="{FF2B5EF4-FFF2-40B4-BE49-F238E27FC236}">
                <a16:creationId xmlns:a16="http://schemas.microsoft.com/office/drawing/2014/main" id="{F46D8206-1D50-3E8A-9F35-AE2F7BD9534E}"/>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3405" name="Text Box 157">
            <a:extLst>
              <a:ext uri="{FF2B5EF4-FFF2-40B4-BE49-F238E27FC236}">
                <a16:creationId xmlns:a16="http://schemas.microsoft.com/office/drawing/2014/main" id="{8248A7FC-7042-DBCB-2FEA-92522BE58FF8}"/>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3406" name="Text Box 158">
            <a:extLst>
              <a:ext uri="{FF2B5EF4-FFF2-40B4-BE49-F238E27FC236}">
                <a16:creationId xmlns:a16="http://schemas.microsoft.com/office/drawing/2014/main" id="{CEF3FAE8-784E-58C2-7EEB-D3C2E19CE083}"/>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3407" name="Line 159">
            <a:extLst>
              <a:ext uri="{FF2B5EF4-FFF2-40B4-BE49-F238E27FC236}">
                <a16:creationId xmlns:a16="http://schemas.microsoft.com/office/drawing/2014/main" id="{678E0F9F-B0E0-5955-F729-573D2CB365A6}"/>
              </a:ext>
            </a:extLst>
          </p:cNvPr>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408" name="Text Box 160">
            <a:extLst>
              <a:ext uri="{FF2B5EF4-FFF2-40B4-BE49-F238E27FC236}">
                <a16:creationId xmlns:a16="http://schemas.microsoft.com/office/drawing/2014/main" id="{FE589EA4-A466-AC05-1856-AACF58CCAE20}"/>
              </a:ext>
            </a:extLst>
          </p:cNvPr>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3409" name="Text Box 161">
            <a:extLst>
              <a:ext uri="{FF2B5EF4-FFF2-40B4-BE49-F238E27FC236}">
                <a16:creationId xmlns:a16="http://schemas.microsoft.com/office/drawing/2014/main" id="{B255093B-12E6-A85F-8D26-90C8332B7EA0}"/>
              </a:ext>
            </a:extLst>
          </p:cNvPr>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3410" name="Text Box 162">
            <a:extLst>
              <a:ext uri="{FF2B5EF4-FFF2-40B4-BE49-F238E27FC236}">
                <a16:creationId xmlns:a16="http://schemas.microsoft.com/office/drawing/2014/main" id="{6E4B0AF6-041E-B646-E844-19DE89EFA820}"/>
              </a:ext>
            </a:extLst>
          </p:cNvPr>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3411" name="Text Box 163">
            <a:extLst>
              <a:ext uri="{FF2B5EF4-FFF2-40B4-BE49-F238E27FC236}">
                <a16:creationId xmlns:a16="http://schemas.microsoft.com/office/drawing/2014/main" id="{00008BC8-F2B3-933D-2C5B-1AECD018798D}"/>
              </a:ext>
            </a:extLst>
          </p:cNvPr>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-5</a:t>
            </a:r>
          </a:p>
        </p:txBody>
      </p:sp>
      <p:sp>
        <p:nvSpPr>
          <p:cNvPr id="53412" name="Text Box 164">
            <a:extLst>
              <a:ext uri="{FF2B5EF4-FFF2-40B4-BE49-F238E27FC236}">
                <a16:creationId xmlns:a16="http://schemas.microsoft.com/office/drawing/2014/main" id="{CB06A7F6-92EF-76A0-A154-0C749B26D933}"/>
              </a:ext>
            </a:extLst>
          </p:cNvPr>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3413" name="Text Box 165">
            <a:extLst>
              <a:ext uri="{FF2B5EF4-FFF2-40B4-BE49-F238E27FC236}">
                <a16:creationId xmlns:a16="http://schemas.microsoft.com/office/drawing/2014/main" id="{94FFFF9A-906E-4C11-F6D4-7EA25982486E}"/>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3414" name="Text Box 166">
            <a:extLst>
              <a:ext uri="{FF2B5EF4-FFF2-40B4-BE49-F238E27FC236}">
                <a16:creationId xmlns:a16="http://schemas.microsoft.com/office/drawing/2014/main" id="{7824E74F-B97C-A81C-B9DE-C6B195DB10CD}"/>
              </a:ext>
            </a:extLst>
          </p:cNvPr>
          <p:cNvSpPr txBox="1">
            <a:spLocks noChangeArrowheads="1"/>
          </p:cNvSpPr>
          <p:nvPr/>
        </p:nvSpPr>
        <p:spPr bwMode="auto">
          <a:xfrm>
            <a:off x="73914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2" name="Slide Number Placeholder 1">
            <a:extLst>
              <a:ext uri="{FF2B5EF4-FFF2-40B4-BE49-F238E27FC236}">
                <a16:creationId xmlns:a16="http://schemas.microsoft.com/office/drawing/2014/main" id="{75B211EB-1BDE-CC4A-AE59-A43867735E64}"/>
              </a:ext>
            </a:extLst>
          </p:cNvPr>
          <p:cNvSpPr>
            <a:spLocks noGrp="1"/>
          </p:cNvSpPr>
          <p:nvPr>
            <p:ph type="sldNum" sz="quarter" idx="12"/>
          </p:nvPr>
        </p:nvSpPr>
        <p:spPr/>
        <p:txBody>
          <a:bodyPr/>
          <a:lstStyle/>
          <a:p>
            <a:fld id="{38A5D10B-4D41-4D5F-BDAA-4128BEDC676C}" type="slidenum">
              <a:rPr lang="en-US" altLang="en-US" smtClean="0"/>
              <a:pPr/>
              <a:t>73</a:t>
            </a:fld>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B92093A-DFCC-1696-1F55-2A0CD48621BE}"/>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54275" name="Rectangle 3">
            <a:extLst>
              <a:ext uri="{FF2B5EF4-FFF2-40B4-BE49-F238E27FC236}">
                <a16:creationId xmlns:a16="http://schemas.microsoft.com/office/drawing/2014/main" id="{BC47DA1D-BAC4-2D70-D5C5-19A7E28CDB6D}"/>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76" name="Rectangle 4">
            <a:extLst>
              <a:ext uri="{FF2B5EF4-FFF2-40B4-BE49-F238E27FC236}">
                <a16:creationId xmlns:a16="http://schemas.microsoft.com/office/drawing/2014/main" id="{DA9DAD84-A253-B023-B691-78EBD36FC153}"/>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77" name="Rectangle 5">
            <a:extLst>
              <a:ext uri="{FF2B5EF4-FFF2-40B4-BE49-F238E27FC236}">
                <a16:creationId xmlns:a16="http://schemas.microsoft.com/office/drawing/2014/main" id="{2B571F30-6F0E-F6CF-8B7E-AE49CFACC9C6}"/>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78" name="Rectangle 6">
            <a:extLst>
              <a:ext uri="{FF2B5EF4-FFF2-40B4-BE49-F238E27FC236}">
                <a16:creationId xmlns:a16="http://schemas.microsoft.com/office/drawing/2014/main" id="{7BC3FBCF-12F8-D87A-E777-B55766DBC70A}"/>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79" name="Rectangle 7">
            <a:extLst>
              <a:ext uri="{FF2B5EF4-FFF2-40B4-BE49-F238E27FC236}">
                <a16:creationId xmlns:a16="http://schemas.microsoft.com/office/drawing/2014/main" id="{C2ED6A14-F5F8-D184-FBD7-85B2551206C1}"/>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0" name="Rectangle 8">
            <a:extLst>
              <a:ext uri="{FF2B5EF4-FFF2-40B4-BE49-F238E27FC236}">
                <a16:creationId xmlns:a16="http://schemas.microsoft.com/office/drawing/2014/main" id="{8B3CF72C-94C9-9E42-3B4F-53764EB08E55}"/>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1" name="Rectangle 9">
            <a:extLst>
              <a:ext uri="{FF2B5EF4-FFF2-40B4-BE49-F238E27FC236}">
                <a16:creationId xmlns:a16="http://schemas.microsoft.com/office/drawing/2014/main" id="{86DE29C2-80DE-E6EF-34B6-A66D89043980}"/>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2" name="Rectangle 10">
            <a:extLst>
              <a:ext uri="{FF2B5EF4-FFF2-40B4-BE49-F238E27FC236}">
                <a16:creationId xmlns:a16="http://schemas.microsoft.com/office/drawing/2014/main" id="{0ACF4D7D-BCC1-7136-8FA8-8BD4FA5F3E03}"/>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3" name="Rectangle 11">
            <a:extLst>
              <a:ext uri="{FF2B5EF4-FFF2-40B4-BE49-F238E27FC236}">
                <a16:creationId xmlns:a16="http://schemas.microsoft.com/office/drawing/2014/main" id="{642A1B74-D116-8ECC-AF57-A6E1155041CF}"/>
              </a:ext>
            </a:extLst>
          </p:cNvPr>
          <p:cNvSpPr>
            <a:spLocks noChangeArrowheads="1"/>
          </p:cNvSpPr>
          <p:nvPr/>
        </p:nvSpPr>
        <p:spPr bwMode="auto">
          <a:xfrm>
            <a:off x="84582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4" name="Rectangle 12">
            <a:extLst>
              <a:ext uri="{FF2B5EF4-FFF2-40B4-BE49-F238E27FC236}">
                <a16:creationId xmlns:a16="http://schemas.microsoft.com/office/drawing/2014/main" id="{51F64867-8766-1D66-BF49-05AE45A0995A}"/>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5" name="Rectangle 13">
            <a:extLst>
              <a:ext uri="{FF2B5EF4-FFF2-40B4-BE49-F238E27FC236}">
                <a16:creationId xmlns:a16="http://schemas.microsoft.com/office/drawing/2014/main" id="{BCA03678-F5E8-7506-0370-2032F0791209}"/>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6" name="Rectangle 14">
            <a:extLst>
              <a:ext uri="{FF2B5EF4-FFF2-40B4-BE49-F238E27FC236}">
                <a16:creationId xmlns:a16="http://schemas.microsoft.com/office/drawing/2014/main" id="{4A1F377B-DDAD-B5DB-7557-735EFC0D7A68}"/>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7" name="Rectangle 15">
            <a:extLst>
              <a:ext uri="{FF2B5EF4-FFF2-40B4-BE49-F238E27FC236}">
                <a16:creationId xmlns:a16="http://schemas.microsoft.com/office/drawing/2014/main" id="{DC84E8BE-C314-A492-064C-F8B9C8C7DBF1}"/>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8" name="Rectangle 16">
            <a:extLst>
              <a:ext uri="{FF2B5EF4-FFF2-40B4-BE49-F238E27FC236}">
                <a16:creationId xmlns:a16="http://schemas.microsoft.com/office/drawing/2014/main" id="{3ACC5650-F9A2-DBF3-45B7-54FDA1FFDF88}"/>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9" name="Rectangle 17">
            <a:extLst>
              <a:ext uri="{FF2B5EF4-FFF2-40B4-BE49-F238E27FC236}">
                <a16:creationId xmlns:a16="http://schemas.microsoft.com/office/drawing/2014/main" id="{20D6D9C9-7F9E-10B7-0485-619EEF34F692}"/>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0" name="Rectangle 18">
            <a:extLst>
              <a:ext uri="{FF2B5EF4-FFF2-40B4-BE49-F238E27FC236}">
                <a16:creationId xmlns:a16="http://schemas.microsoft.com/office/drawing/2014/main" id="{F963F149-1188-8148-7C4A-B0DD832285CA}"/>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1" name="Rectangle 19">
            <a:extLst>
              <a:ext uri="{FF2B5EF4-FFF2-40B4-BE49-F238E27FC236}">
                <a16:creationId xmlns:a16="http://schemas.microsoft.com/office/drawing/2014/main" id="{AFF64F59-BA0C-E22A-32FD-380CE49B6079}"/>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2" name="Rectangle 20">
            <a:extLst>
              <a:ext uri="{FF2B5EF4-FFF2-40B4-BE49-F238E27FC236}">
                <a16:creationId xmlns:a16="http://schemas.microsoft.com/office/drawing/2014/main" id="{8C6A35FC-49EA-7590-DF5C-18ADB9E64452}"/>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3" name="Rectangle 21">
            <a:extLst>
              <a:ext uri="{FF2B5EF4-FFF2-40B4-BE49-F238E27FC236}">
                <a16:creationId xmlns:a16="http://schemas.microsoft.com/office/drawing/2014/main" id="{68DBD1EF-19F9-DCBB-85A6-A3316D253312}"/>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4" name="Rectangle 22">
            <a:extLst>
              <a:ext uri="{FF2B5EF4-FFF2-40B4-BE49-F238E27FC236}">
                <a16:creationId xmlns:a16="http://schemas.microsoft.com/office/drawing/2014/main" id="{0A14D318-5314-3F85-09E8-996931394697}"/>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5" name="Rectangle 23">
            <a:extLst>
              <a:ext uri="{FF2B5EF4-FFF2-40B4-BE49-F238E27FC236}">
                <a16:creationId xmlns:a16="http://schemas.microsoft.com/office/drawing/2014/main" id="{1F0F28AB-669A-5EF3-88E7-02263E44CF62}"/>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6" name="Rectangle 24">
            <a:extLst>
              <a:ext uri="{FF2B5EF4-FFF2-40B4-BE49-F238E27FC236}">
                <a16:creationId xmlns:a16="http://schemas.microsoft.com/office/drawing/2014/main" id="{BE3F564A-CADF-536E-8DD2-67E76F1EB422}"/>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7" name="Rectangle 25">
            <a:extLst>
              <a:ext uri="{FF2B5EF4-FFF2-40B4-BE49-F238E27FC236}">
                <a16:creationId xmlns:a16="http://schemas.microsoft.com/office/drawing/2014/main" id="{5BE7A7FC-8A10-F1F5-2C23-BF7AF8B38B8E}"/>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8" name="Rectangle 26">
            <a:extLst>
              <a:ext uri="{FF2B5EF4-FFF2-40B4-BE49-F238E27FC236}">
                <a16:creationId xmlns:a16="http://schemas.microsoft.com/office/drawing/2014/main" id="{1E0F3565-CAAF-1D77-CEA9-45B81C523A89}"/>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99" name="Rectangle 27">
            <a:extLst>
              <a:ext uri="{FF2B5EF4-FFF2-40B4-BE49-F238E27FC236}">
                <a16:creationId xmlns:a16="http://schemas.microsoft.com/office/drawing/2014/main" id="{5AB401D0-3B85-6958-BF8B-756D01A40C44}"/>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0" name="Rectangle 28">
            <a:extLst>
              <a:ext uri="{FF2B5EF4-FFF2-40B4-BE49-F238E27FC236}">
                <a16:creationId xmlns:a16="http://schemas.microsoft.com/office/drawing/2014/main" id="{FDC99CE9-D98A-0AA4-EE0A-F9CF52AEC70A}"/>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1" name="Rectangle 29">
            <a:extLst>
              <a:ext uri="{FF2B5EF4-FFF2-40B4-BE49-F238E27FC236}">
                <a16:creationId xmlns:a16="http://schemas.microsoft.com/office/drawing/2014/main" id="{D4000B19-40C2-5892-D8EA-50FA42CAD627}"/>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2" name="Rectangle 30">
            <a:extLst>
              <a:ext uri="{FF2B5EF4-FFF2-40B4-BE49-F238E27FC236}">
                <a16:creationId xmlns:a16="http://schemas.microsoft.com/office/drawing/2014/main" id="{638F0208-D77A-15B9-CA30-65F1AE8FCD0E}"/>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3" name="Rectangle 31">
            <a:extLst>
              <a:ext uri="{FF2B5EF4-FFF2-40B4-BE49-F238E27FC236}">
                <a16:creationId xmlns:a16="http://schemas.microsoft.com/office/drawing/2014/main" id="{DB594F73-FC1C-09FC-858F-5903D8F4698F}"/>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4" name="Rectangle 32">
            <a:extLst>
              <a:ext uri="{FF2B5EF4-FFF2-40B4-BE49-F238E27FC236}">
                <a16:creationId xmlns:a16="http://schemas.microsoft.com/office/drawing/2014/main" id="{305B88FE-8CD5-D0ED-CBA3-28372D1D6859}"/>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5" name="Rectangle 33">
            <a:extLst>
              <a:ext uri="{FF2B5EF4-FFF2-40B4-BE49-F238E27FC236}">
                <a16:creationId xmlns:a16="http://schemas.microsoft.com/office/drawing/2014/main" id="{214892EF-E54E-2E90-AF0B-BC5F1319F05C}"/>
              </a:ext>
            </a:extLst>
          </p:cNvPr>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6" name="Rectangle 34">
            <a:extLst>
              <a:ext uri="{FF2B5EF4-FFF2-40B4-BE49-F238E27FC236}">
                <a16:creationId xmlns:a16="http://schemas.microsoft.com/office/drawing/2014/main" id="{0E217592-0C0C-8AFF-4BB6-C5FFDF95D153}"/>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7" name="Rectangle 35">
            <a:extLst>
              <a:ext uri="{FF2B5EF4-FFF2-40B4-BE49-F238E27FC236}">
                <a16:creationId xmlns:a16="http://schemas.microsoft.com/office/drawing/2014/main" id="{CF15B8EE-55AA-6873-9D67-A105D6AC768E}"/>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8" name="Rectangle 36">
            <a:extLst>
              <a:ext uri="{FF2B5EF4-FFF2-40B4-BE49-F238E27FC236}">
                <a16:creationId xmlns:a16="http://schemas.microsoft.com/office/drawing/2014/main" id="{F52DE318-EBBA-C1F3-4A70-1573628D9403}"/>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09" name="Rectangle 37">
            <a:extLst>
              <a:ext uri="{FF2B5EF4-FFF2-40B4-BE49-F238E27FC236}">
                <a16:creationId xmlns:a16="http://schemas.microsoft.com/office/drawing/2014/main" id="{EC106504-AD10-F4E9-4FF6-37622AB83112}"/>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0" name="Rectangle 38">
            <a:extLst>
              <a:ext uri="{FF2B5EF4-FFF2-40B4-BE49-F238E27FC236}">
                <a16:creationId xmlns:a16="http://schemas.microsoft.com/office/drawing/2014/main" id="{1EEC76AA-3A81-DC04-3641-7F29CCDD31AC}"/>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1" name="Rectangle 39">
            <a:extLst>
              <a:ext uri="{FF2B5EF4-FFF2-40B4-BE49-F238E27FC236}">
                <a16:creationId xmlns:a16="http://schemas.microsoft.com/office/drawing/2014/main" id="{992CACFB-9863-E0F4-C2A9-7BC8B03002D6}"/>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2" name="Rectangle 40">
            <a:extLst>
              <a:ext uri="{FF2B5EF4-FFF2-40B4-BE49-F238E27FC236}">
                <a16:creationId xmlns:a16="http://schemas.microsoft.com/office/drawing/2014/main" id="{B20A99C0-BAE4-BB11-C3E2-0F505B15A1F0}"/>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3" name="Rectangle 41">
            <a:extLst>
              <a:ext uri="{FF2B5EF4-FFF2-40B4-BE49-F238E27FC236}">
                <a16:creationId xmlns:a16="http://schemas.microsoft.com/office/drawing/2014/main" id="{3BD46AED-98B7-DB2C-2E6A-383C168BC795}"/>
              </a:ext>
            </a:extLst>
          </p:cNvPr>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4" name="Rectangle 42">
            <a:extLst>
              <a:ext uri="{FF2B5EF4-FFF2-40B4-BE49-F238E27FC236}">
                <a16:creationId xmlns:a16="http://schemas.microsoft.com/office/drawing/2014/main" id="{0D5D8496-9F2B-F0A6-65CF-AD51C6D0B995}"/>
              </a:ext>
            </a:extLst>
          </p:cNvPr>
          <p:cNvSpPr>
            <a:spLocks noChangeArrowheads="1"/>
          </p:cNvSpPr>
          <p:nvPr/>
        </p:nvSpPr>
        <p:spPr bwMode="auto">
          <a:xfrm>
            <a:off x="8458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5" name="Rectangle 43">
            <a:extLst>
              <a:ext uri="{FF2B5EF4-FFF2-40B4-BE49-F238E27FC236}">
                <a16:creationId xmlns:a16="http://schemas.microsoft.com/office/drawing/2014/main" id="{7AE1B825-AD11-9C8C-50A6-69A5155B45F4}"/>
              </a:ext>
            </a:extLst>
          </p:cNvPr>
          <p:cNvSpPr>
            <a:spLocks noChangeArrowheads="1"/>
          </p:cNvSpPr>
          <p:nvPr/>
        </p:nvSpPr>
        <p:spPr bwMode="auto">
          <a:xfrm>
            <a:off x="8686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6" name="Rectangle 44">
            <a:extLst>
              <a:ext uri="{FF2B5EF4-FFF2-40B4-BE49-F238E27FC236}">
                <a16:creationId xmlns:a16="http://schemas.microsoft.com/office/drawing/2014/main" id="{4AD3FEAE-0E4E-C1C4-A994-FFA9297B68C5}"/>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7" name="Rectangle 45">
            <a:extLst>
              <a:ext uri="{FF2B5EF4-FFF2-40B4-BE49-F238E27FC236}">
                <a16:creationId xmlns:a16="http://schemas.microsoft.com/office/drawing/2014/main" id="{873A4024-0049-A31E-FA09-EC7929584DCE}"/>
              </a:ext>
            </a:extLst>
          </p:cNvPr>
          <p:cNvSpPr>
            <a:spLocks noChangeArrowheads="1"/>
          </p:cNvSpPr>
          <p:nvPr/>
        </p:nvSpPr>
        <p:spPr bwMode="auto">
          <a:xfrm>
            <a:off x="8458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8" name="Rectangle 46">
            <a:extLst>
              <a:ext uri="{FF2B5EF4-FFF2-40B4-BE49-F238E27FC236}">
                <a16:creationId xmlns:a16="http://schemas.microsoft.com/office/drawing/2014/main" id="{1A0D9547-844B-0DBF-C7D7-C61DFF1B585A}"/>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19" name="Rectangle 47">
            <a:extLst>
              <a:ext uri="{FF2B5EF4-FFF2-40B4-BE49-F238E27FC236}">
                <a16:creationId xmlns:a16="http://schemas.microsoft.com/office/drawing/2014/main" id="{1F9D004D-CA63-BAF6-FBFA-C3D56915876D}"/>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0" name="Rectangle 48">
            <a:extLst>
              <a:ext uri="{FF2B5EF4-FFF2-40B4-BE49-F238E27FC236}">
                <a16:creationId xmlns:a16="http://schemas.microsoft.com/office/drawing/2014/main" id="{566BA75F-D7DD-6A39-F860-D4635FA82D63}"/>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1" name="Rectangle 49">
            <a:extLst>
              <a:ext uri="{FF2B5EF4-FFF2-40B4-BE49-F238E27FC236}">
                <a16:creationId xmlns:a16="http://schemas.microsoft.com/office/drawing/2014/main" id="{2ECEC78F-E15C-3694-01D9-BA25F770B96A}"/>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2" name="Rectangle 50">
            <a:extLst>
              <a:ext uri="{FF2B5EF4-FFF2-40B4-BE49-F238E27FC236}">
                <a16:creationId xmlns:a16="http://schemas.microsoft.com/office/drawing/2014/main" id="{2831CCE8-5AEA-BEE6-B2C9-9D4C23FB4F85}"/>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3" name="Rectangle 51">
            <a:extLst>
              <a:ext uri="{FF2B5EF4-FFF2-40B4-BE49-F238E27FC236}">
                <a16:creationId xmlns:a16="http://schemas.microsoft.com/office/drawing/2014/main" id="{F41A3A1E-DD2C-F1D0-B508-1CDC61DA1D89}"/>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4" name="Rectangle 52">
            <a:extLst>
              <a:ext uri="{FF2B5EF4-FFF2-40B4-BE49-F238E27FC236}">
                <a16:creationId xmlns:a16="http://schemas.microsoft.com/office/drawing/2014/main" id="{8D90C719-952E-63C6-7AC5-75DCCC5CDDBC}"/>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5" name="Rectangle 53">
            <a:extLst>
              <a:ext uri="{FF2B5EF4-FFF2-40B4-BE49-F238E27FC236}">
                <a16:creationId xmlns:a16="http://schemas.microsoft.com/office/drawing/2014/main" id="{7EB1A65F-3263-334F-121A-96C813C708C6}"/>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6" name="Rectangle 54">
            <a:extLst>
              <a:ext uri="{FF2B5EF4-FFF2-40B4-BE49-F238E27FC236}">
                <a16:creationId xmlns:a16="http://schemas.microsoft.com/office/drawing/2014/main" id="{7E00A091-DBAD-8481-F900-ED10302E02D6}"/>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7" name="Rectangle 55">
            <a:extLst>
              <a:ext uri="{FF2B5EF4-FFF2-40B4-BE49-F238E27FC236}">
                <a16:creationId xmlns:a16="http://schemas.microsoft.com/office/drawing/2014/main" id="{A0EF2CF9-AE07-809C-62AA-C3A3C7E5A42D}"/>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8" name="Rectangle 56">
            <a:extLst>
              <a:ext uri="{FF2B5EF4-FFF2-40B4-BE49-F238E27FC236}">
                <a16:creationId xmlns:a16="http://schemas.microsoft.com/office/drawing/2014/main" id="{911F6784-B398-464B-DDF8-0416AD792F3F}"/>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29" name="Rectangle 57">
            <a:extLst>
              <a:ext uri="{FF2B5EF4-FFF2-40B4-BE49-F238E27FC236}">
                <a16:creationId xmlns:a16="http://schemas.microsoft.com/office/drawing/2014/main" id="{CAAB312E-A045-0CA4-236B-4DC5161E6049}"/>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30" name="Line 58">
            <a:extLst>
              <a:ext uri="{FF2B5EF4-FFF2-40B4-BE49-F238E27FC236}">
                <a16:creationId xmlns:a16="http://schemas.microsoft.com/office/drawing/2014/main" id="{3550DADB-C929-553C-E8AD-3839E1CBFBD0}"/>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31" name="Line 59">
            <a:extLst>
              <a:ext uri="{FF2B5EF4-FFF2-40B4-BE49-F238E27FC236}">
                <a16:creationId xmlns:a16="http://schemas.microsoft.com/office/drawing/2014/main" id="{5AF481D6-E0CA-6DED-AB3F-DD3B8DCECE73}"/>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32" name="Line 60">
            <a:extLst>
              <a:ext uri="{FF2B5EF4-FFF2-40B4-BE49-F238E27FC236}">
                <a16:creationId xmlns:a16="http://schemas.microsoft.com/office/drawing/2014/main" id="{98A6BE5B-3346-D37D-EE05-00640F3FAE16}"/>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33" name="Line 61">
            <a:extLst>
              <a:ext uri="{FF2B5EF4-FFF2-40B4-BE49-F238E27FC236}">
                <a16:creationId xmlns:a16="http://schemas.microsoft.com/office/drawing/2014/main" id="{B092FCC2-C0C1-27E8-8F06-170AE8A07BE4}"/>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34" name="Line 62">
            <a:extLst>
              <a:ext uri="{FF2B5EF4-FFF2-40B4-BE49-F238E27FC236}">
                <a16:creationId xmlns:a16="http://schemas.microsoft.com/office/drawing/2014/main" id="{B7CD1CF0-0E2D-B91C-2DD9-0CD0D6C9B60C}"/>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35" name="Line 63">
            <a:extLst>
              <a:ext uri="{FF2B5EF4-FFF2-40B4-BE49-F238E27FC236}">
                <a16:creationId xmlns:a16="http://schemas.microsoft.com/office/drawing/2014/main" id="{E5D364D3-C7ED-A5B3-CB86-25217B69E5DF}"/>
              </a:ext>
            </a:extLst>
          </p:cNvPr>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36" name="Line 64">
            <a:extLst>
              <a:ext uri="{FF2B5EF4-FFF2-40B4-BE49-F238E27FC236}">
                <a16:creationId xmlns:a16="http://schemas.microsoft.com/office/drawing/2014/main" id="{B71B1363-9644-1575-DD5F-00464743E2BB}"/>
              </a:ext>
            </a:extLst>
          </p:cNvPr>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37" name="Line 65">
            <a:extLst>
              <a:ext uri="{FF2B5EF4-FFF2-40B4-BE49-F238E27FC236}">
                <a16:creationId xmlns:a16="http://schemas.microsoft.com/office/drawing/2014/main" id="{98478C3C-BD6B-2131-426B-1687A1D93AAA}"/>
              </a:ext>
            </a:extLst>
          </p:cNvPr>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38" name="Line 66">
            <a:extLst>
              <a:ext uri="{FF2B5EF4-FFF2-40B4-BE49-F238E27FC236}">
                <a16:creationId xmlns:a16="http://schemas.microsoft.com/office/drawing/2014/main" id="{9C54F78E-F0DD-DC73-B389-77582CB6A708}"/>
              </a:ext>
            </a:extLst>
          </p:cNvPr>
          <p:cNvSpPr>
            <a:spLocks noChangeShapeType="1"/>
          </p:cNvSpPr>
          <p:nvPr/>
        </p:nvSpPr>
        <p:spPr bwMode="auto">
          <a:xfrm>
            <a:off x="8077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39" name="Line 67">
            <a:extLst>
              <a:ext uri="{FF2B5EF4-FFF2-40B4-BE49-F238E27FC236}">
                <a16:creationId xmlns:a16="http://schemas.microsoft.com/office/drawing/2014/main" id="{6E44457F-2B05-9E8B-7FF9-03E0720D0812}"/>
              </a:ext>
            </a:extLst>
          </p:cNvPr>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0" name="Line 68">
            <a:extLst>
              <a:ext uri="{FF2B5EF4-FFF2-40B4-BE49-F238E27FC236}">
                <a16:creationId xmlns:a16="http://schemas.microsoft.com/office/drawing/2014/main" id="{D2A6252F-6B6C-91CB-7492-6DCE1CD62D26}"/>
              </a:ext>
            </a:extLst>
          </p:cNvPr>
          <p:cNvSpPr>
            <a:spLocks noChangeShapeType="1"/>
          </p:cNvSpPr>
          <p:nvPr/>
        </p:nvSpPr>
        <p:spPr bwMode="auto">
          <a:xfrm>
            <a:off x="853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1" name="Line 69">
            <a:extLst>
              <a:ext uri="{FF2B5EF4-FFF2-40B4-BE49-F238E27FC236}">
                <a16:creationId xmlns:a16="http://schemas.microsoft.com/office/drawing/2014/main" id="{2CE086DD-BB16-D901-7178-B086EEA2D681}"/>
              </a:ext>
            </a:extLst>
          </p:cNvPr>
          <p:cNvSpPr>
            <a:spLocks noChangeShapeType="1"/>
          </p:cNvSpPr>
          <p:nvPr/>
        </p:nvSpPr>
        <p:spPr bwMode="auto">
          <a:xfrm>
            <a:off x="853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2" name="Line 70">
            <a:extLst>
              <a:ext uri="{FF2B5EF4-FFF2-40B4-BE49-F238E27FC236}">
                <a16:creationId xmlns:a16="http://schemas.microsoft.com/office/drawing/2014/main" id="{40128F7B-1C9D-D971-6D37-227D489A817B}"/>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3" name="Line 71">
            <a:extLst>
              <a:ext uri="{FF2B5EF4-FFF2-40B4-BE49-F238E27FC236}">
                <a16:creationId xmlns:a16="http://schemas.microsoft.com/office/drawing/2014/main" id="{8F92B745-93CF-61C7-9278-57E92F26182A}"/>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4" name="Line 72">
            <a:extLst>
              <a:ext uri="{FF2B5EF4-FFF2-40B4-BE49-F238E27FC236}">
                <a16:creationId xmlns:a16="http://schemas.microsoft.com/office/drawing/2014/main" id="{9FB4962D-8D92-D87D-2208-F033AA458058}"/>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5" name="Line 73">
            <a:extLst>
              <a:ext uri="{FF2B5EF4-FFF2-40B4-BE49-F238E27FC236}">
                <a16:creationId xmlns:a16="http://schemas.microsoft.com/office/drawing/2014/main" id="{FCD3C52F-E9B6-3E49-AB2A-D6A76479767E}"/>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6" name="Line 74">
            <a:extLst>
              <a:ext uri="{FF2B5EF4-FFF2-40B4-BE49-F238E27FC236}">
                <a16:creationId xmlns:a16="http://schemas.microsoft.com/office/drawing/2014/main" id="{5B03D96D-5D6B-6955-6C0C-4C88DE295E40}"/>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7" name="Line 75">
            <a:extLst>
              <a:ext uri="{FF2B5EF4-FFF2-40B4-BE49-F238E27FC236}">
                <a16:creationId xmlns:a16="http://schemas.microsoft.com/office/drawing/2014/main" id="{8CB83FCC-7ADA-4CFE-C4E1-56A457796C30}"/>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8" name="Line 76">
            <a:extLst>
              <a:ext uri="{FF2B5EF4-FFF2-40B4-BE49-F238E27FC236}">
                <a16:creationId xmlns:a16="http://schemas.microsoft.com/office/drawing/2014/main" id="{DB537C19-5CEB-8F3F-F0AD-FF77DD378134}"/>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49" name="Line 77">
            <a:extLst>
              <a:ext uri="{FF2B5EF4-FFF2-40B4-BE49-F238E27FC236}">
                <a16:creationId xmlns:a16="http://schemas.microsoft.com/office/drawing/2014/main" id="{A8B23532-465F-775D-318E-47D5744CF0B2}"/>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0" name="Line 78">
            <a:extLst>
              <a:ext uri="{FF2B5EF4-FFF2-40B4-BE49-F238E27FC236}">
                <a16:creationId xmlns:a16="http://schemas.microsoft.com/office/drawing/2014/main" id="{3F854B72-C802-BAB9-B312-5F67C7C8E254}"/>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1" name="Line 79">
            <a:extLst>
              <a:ext uri="{FF2B5EF4-FFF2-40B4-BE49-F238E27FC236}">
                <a16:creationId xmlns:a16="http://schemas.microsoft.com/office/drawing/2014/main" id="{AE8EA718-358C-DAF6-9BC0-E45716E7183F}"/>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2" name="Line 80">
            <a:extLst>
              <a:ext uri="{FF2B5EF4-FFF2-40B4-BE49-F238E27FC236}">
                <a16:creationId xmlns:a16="http://schemas.microsoft.com/office/drawing/2014/main" id="{3EB13773-B46F-7E91-8A39-5292513CEDCF}"/>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3" name="Line 81">
            <a:extLst>
              <a:ext uri="{FF2B5EF4-FFF2-40B4-BE49-F238E27FC236}">
                <a16:creationId xmlns:a16="http://schemas.microsoft.com/office/drawing/2014/main" id="{EB7A64AE-F63B-A664-48D1-2D623B3DCE29}"/>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4" name="Line 82">
            <a:extLst>
              <a:ext uri="{FF2B5EF4-FFF2-40B4-BE49-F238E27FC236}">
                <a16:creationId xmlns:a16="http://schemas.microsoft.com/office/drawing/2014/main" id="{63879739-D759-E7A3-60B4-FB339CB59A21}"/>
              </a:ext>
            </a:extLst>
          </p:cNvPr>
          <p:cNvSpPr>
            <a:spLocks noChangeShapeType="1"/>
          </p:cNvSpPr>
          <p:nvPr/>
        </p:nvSpPr>
        <p:spPr bwMode="auto">
          <a:xfrm>
            <a:off x="89916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5" name="Line 83">
            <a:extLst>
              <a:ext uri="{FF2B5EF4-FFF2-40B4-BE49-F238E27FC236}">
                <a16:creationId xmlns:a16="http://schemas.microsoft.com/office/drawing/2014/main" id="{992730F7-E422-3312-CE88-AD8320FFC8F2}"/>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6" name="Line 84">
            <a:extLst>
              <a:ext uri="{FF2B5EF4-FFF2-40B4-BE49-F238E27FC236}">
                <a16:creationId xmlns:a16="http://schemas.microsoft.com/office/drawing/2014/main" id="{CBB8376E-CDB6-4A3F-69DE-5DB63CDC0C47}"/>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7" name="Line 85">
            <a:extLst>
              <a:ext uri="{FF2B5EF4-FFF2-40B4-BE49-F238E27FC236}">
                <a16:creationId xmlns:a16="http://schemas.microsoft.com/office/drawing/2014/main" id="{42441FAD-B33A-864D-46C8-8CEA6518E7CD}"/>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8" name="Line 86">
            <a:extLst>
              <a:ext uri="{FF2B5EF4-FFF2-40B4-BE49-F238E27FC236}">
                <a16:creationId xmlns:a16="http://schemas.microsoft.com/office/drawing/2014/main" id="{B750EAFA-5AEB-CF1D-9743-DF7F44DD7EE2}"/>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59" name="Line 87">
            <a:extLst>
              <a:ext uri="{FF2B5EF4-FFF2-40B4-BE49-F238E27FC236}">
                <a16:creationId xmlns:a16="http://schemas.microsoft.com/office/drawing/2014/main" id="{7D588575-A530-CC6C-7F6A-2E27CDD3E981}"/>
              </a:ext>
            </a:extLst>
          </p:cNvPr>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0" name="Line 88">
            <a:extLst>
              <a:ext uri="{FF2B5EF4-FFF2-40B4-BE49-F238E27FC236}">
                <a16:creationId xmlns:a16="http://schemas.microsoft.com/office/drawing/2014/main" id="{BC74BA95-88AA-6082-B804-3631301B1817}"/>
              </a:ext>
            </a:extLst>
          </p:cNvPr>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1" name="Line 89">
            <a:extLst>
              <a:ext uri="{FF2B5EF4-FFF2-40B4-BE49-F238E27FC236}">
                <a16:creationId xmlns:a16="http://schemas.microsoft.com/office/drawing/2014/main" id="{8CC0B28C-82C0-AAAF-A72C-0C090845BE3D}"/>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2" name="Line 90">
            <a:extLst>
              <a:ext uri="{FF2B5EF4-FFF2-40B4-BE49-F238E27FC236}">
                <a16:creationId xmlns:a16="http://schemas.microsoft.com/office/drawing/2014/main" id="{ACFBC0AF-1C68-633F-4D8E-4BA00AB7E94D}"/>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3" name="Line 91">
            <a:extLst>
              <a:ext uri="{FF2B5EF4-FFF2-40B4-BE49-F238E27FC236}">
                <a16:creationId xmlns:a16="http://schemas.microsoft.com/office/drawing/2014/main" id="{9909E313-8F55-F41A-F066-D3501F760884}"/>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4" name="Line 92">
            <a:extLst>
              <a:ext uri="{FF2B5EF4-FFF2-40B4-BE49-F238E27FC236}">
                <a16:creationId xmlns:a16="http://schemas.microsoft.com/office/drawing/2014/main" id="{96F41448-229F-678F-70FF-00A48CF39B92}"/>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5" name="Line 93">
            <a:extLst>
              <a:ext uri="{FF2B5EF4-FFF2-40B4-BE49-F238E27FC236}">
                <a16:creationId xmlns:a16="http://schemas.microsoft.com/office/drawing/2014/main" id="{2E6A638F-2511-CBF8-3AAF-826E18D5691A}"/>
              </a:ext>
            </a:extLst>
          </p:cNvPr>
          <p:cNvSpPr>
            <a:spLocks noChangeShapeType="1"/>
          </p:cNvSpPr>
          <p:nvPr/>
        </p:nvSpPr>
        <p:spPr bwMode="auto">
          <a:xfrm>
            <a:off x="80772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6" name="Line 94">
            <a:extLst>
              <a:ext uri="{FF2B5EF4-FFF2-40B4-BE49-F238E27FC236}">
                <a16:creationId xmlns:a16="http://schemas.microsoft.com/office/drawing/2014/main" id="{0A396210-F147-348C-1172-6C2300862803}"/>
              </a:ext>
            </a:extLst>
          </p:cNvPr>
          <p:cNvSpPr>
            <a:spLocks noChangeShapeType="1"/>
          </p:cNvSpPr>
          <p:nvPr/>
        </p:nvSpPr>
        <p:spPr bwMode="auto">
          <a:xfrm>
            <a:off x="853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7" name="Line 95">
            <a:extLst>
              <a:ext uri="{FF2B5EF4-FFF2-40B4-BE49-F238E27FC236}">
                <a16:creationId xmlns:a16="http://schemas.microsoft.com/office/drawing/2014/main" id="{A6577586-D61D-F257-4E96-45CBD427F6F1}"/>
              </a:ext>
            </a:extLst>
          </p:cNvPr>
          <p:cNvSpPr>
            <a:spLocks noChangeShapeType="1"/>
          </p:cNvSpPr>
          <p:nvPr/>
        </p:nvSpPr>
        <p:spPr bwMode="auto">
          <a:xfrm>
            <a:off x="89916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8" name="Line 96">
            <a:extLst>
              <a:ext uri="{FF2B5EF4-FFF2-40B4-BE49-F238E27FC236}">
                <a16:creationId xmlns:a16="http://schemas.microsoft.com/office/drawing/2014/main" id="{DF0F15C7-A0E9-25C0-7777-99C85927E189}"/>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69" name="Line 97">
            <a:extLst>
              <a:ext uri="{FF2B5EF4-FFF2-40B4-BE49-F238E27FC236}">
                <a16:creationId xmlns:a16="http://schemas.microsoft.com/office/drawing/2014/main" id="{86D6357A-4FCC-12C3-22FC-F03602549CF7}"/>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70" name="Line 98">
            <a:extLst>
              <a:ext uri="{FF2B5EF4-FFF2-40B4-BE49-F238E27FC236}">
                <a16:creationId xmlns:a16="http://schemas.microsoft.com/office/drawing/2014/main" id="{9FC8AD5E-EFCA-6EAA-3302-8C4BF4470610}"/>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71" name="Line 99">
            <a:extLst>
              <a:ext uri="{FF2B5EF4-FFF2-40B4-BE49-F238E27FC236}">
                <a16:creationId xmlns:a16="http://schemas.microsoft.com/office/drawing/2014/main" id="{DED5F55E-2C43-FC98-7DB6-F8258302D083}"/>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72" name="Line 100">
            <a:extLst>
              <a:ext uri="{FF2B5EF4-FFF2-40B4-BE49-F238E27FC236}">
                <a16:creationId xmlns:a16="http://schemas.microsoft.com/office/drawing/2014/main" id="{806AC66E-DCC6-D3C4-48A2-DFCB3E616A88}"/>
              </a:ext>
            </a:extLst>
          </p:cNvPr>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73" name="Line 101">
            <a:extLst>
              <a:ext uri="{FF2B5EF4-FFF2-40B4-BE49-F238E27FC236}">
                <a16:creationId xmlns:a16="http://schemas.microsoft.com/office/drawing/2014/main" id="{D2513464-512A-1989-6A8A-8DD30C1FADD2}"/>
              </a:ext>
            </a:extLst>
          </p:cNvPr>
          <p:cNvSpPr>
            <a:spLocks noChangeShapeType="1"/>
          </p:cNvSpPr>
          <p:nvPr/>
        </p:nvSpPr>
        <p:spPr bwMode="auto">
          <a:xfrm>
            <a:off x="8077200" y="37338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74" name="Line 102">
            <a:extLst>
              <a:ext uri="{FF2B5EF4-FFF2-40B4-BE49-F238E27FC236}">
                <a16:creationId xmlns:a16="http://schemas.microsoft.com/office/drawing/2014/main" id="{34A2EB83-27CA-B935-07B4-3A14E7868942}"/>
              </a:ext>
            </a:extLst>
          </p:cNvPr>
          <p:cNvSpPr>
            <a:spLocks noChangeShapeType="1"/>
          </p:cNvSpPr>
          <p:nvPr/>
        </p:nvSpPr>
        <p:spPr bwMode="auto">
          <a:xfrm>
            <a:off x="8077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75" name="Line 103">
            <a:extLst>
              <a:ext uri="{FF2B5EF4-FFF2-40B4-BE49-F238E27FC236}">
                <a16:creationId xmlns:a16="http://schemas.microsoft.com/office/drawing/2014/main" id="{C5CDE48B-E6A0-054F-F5BB-1058E194212B}"/>
              </a:ext>
            </a:extLst>
          </p:cNvPr>
          <p:cNvSpPr>
            <a:spLocks noChangeShapeType="1"/>
          </p:cNvSpPr>
          <p:nvPr/>
        </p:nvSpPr>
        <p:spPr bwMode="auto">
          <a:xfrm>
            <a:off x="8763000" y="3733800"/>
            <a:ext cx="228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76" name="Rectangle 104">
            <a:extLst>
              <a:ext uri="{FF2B5EF4-FFF2-40B4-BE49-F238E27FC236}">
                <a16:creationId xmlns:a16="http://schemas.microsoft.com/office/drawing/2014/main" id="{CE3E04A8-E8AB-9796-CED8-5855AB798791}"/>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77" name="Rectangle 105">
            <a:extLst>
              <a:ext uri="{FF2B5EF4-FFF2-40B4-BE49-F238E27FC236}">
                <a16:creationId xmlns:a16="http://schemas.microsoft.com/office/drawing/2014/main" id="{8F7512B6-DC9B-E9D9-D6DC-4E296D4842EA}"/>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78" name="Rectangle 106">
            <a:extLst>
              <a:ext uri="{FF2B5EF4-FFF2-40B4-BE49-F238E27FC236}">
                <a16:creationId xmlns:a16="http://schemas.microsoft.com/office/drawing/2014/main" id="{69F81E51-3B9E-AC4D-ABC9-0A9A716A8A7F}"/>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79" name="Rectangle 107">
            <a:extLst>
              <a:ext uri="{FF2B5EF4-FFF2-40B4-BE49-F238E27FC236}">
                <a16:creationId xmlns:a16="http://schemas.microsoft.com/office/drawing/2014/main" id="{C879CBD5-57A9-7068-6A4F-6803C9400E0E}"/>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380" name="Line 108">
            <a:extLst>
              <a:ext uri="{FF2B5EF4-FFF2-40B4-BE49-F238E27FC236}">
                <a16:creationId xmlns:a16="http://schemas.microsoft.com/office/drawing/2014/main" id="{13759464-C2AA-27D6-518B-BAE173C3FCFA}"/>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81" name="Line 109">
            <a:extLst>
              <a:ext uri="{FF2B5EF4-FFF2-40B4-BE49-F238E27FC236}">
                <a16:creationId xmlns:a16="http://schemas.microsoft.com/office/drawing/2014/main" id="{A33E5D02-B8F7-BE44-2848-972416CDC7F0}"/>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82" name="Line 110">
            <a:extLst>
              <a:ext uri="{FF2B5EF4-FFF2-40B4-BE49-F238E27FC236}">
                <a16:creationId xmlns:a16="http://schemas.microsoft.com/office/drawing/2014/main" id="{064B81C5-BFF3-FA1B-A5EF-52397A2371C4}"/>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83" name="Line 111">
            <a:extLst>
              <a:ext uri="{FF2B5EF4-FFF2-40B4-BE49-F238E27FC236}">
                <a16:creationId xmlns:a16="http://schemas.microsoft.com/office/drawing/2014/main" id="{29705886-8BC6-6CB3-21A3-136D2342E7EF}"/>
              </a:ext>
            </a:extLst>
          </p:cNvPr>
          <p:cNvSpPr>
            <a:spLocks noChangeShapeType="1"/>
          </p:cNvSpPr>
          <p:nvPr/>
        </p:nvSpPr>
        <p:spPr bwMode="auto">
          <a:xfrm>
            <a:off x="7162800" y="3048000"/>
            <a:ext cx="9144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84" name="Line 112">
            <a:extLst>
              <a:ext uri="{FF2B5EF4-FFF2-40B4-BE49-F238E27FC236}">
                <a16:creationId xmlns:a16="http://schemas.microsoft.com/office/drawing/2014/main" id="{ABFBE88F-D91B-BBA0-EEDA-8BA2F13C314A}"/>
              </a:ext>
            </a:extLst>
          </p:cNvPr>
          <p:cNvSpPr>
            <a:spLocks noChangeShapeType="1"/>
          </p:cNvSpPr>
          <p:nvPr/>
        </p:nvSpPr>
        <p:spPr bwMode="auto">
          <a:xfrm>
            <a:off x="8229600" y="3048000"/>
            <a:ext cx="533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85" name="Line 113">
            <a:extLst>
              <a:ext uri="{FF2B5EF4-FFF2-40B4-BE49-F238E27FC236}">
                <a16:creationId xmlns:a16="http://schemas.microsoft.com/office/drawing/2014/main" id="{A2A1A145-A86C-98F5-A34A-31355EFB440B}"/>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86" name="Line 114">
            <a:extLst>
              <a:ext uri="{FF2B5EF4-FFF2-40B4-BE49-F238E27FC236}">
                <a16:creationId xmlns:a16="http://schemas.microsoft.com/office/drawing/2014/main" id="{27331837-C68E-EF68-1DA4-67623D32544E}"/>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87" name="Line 115">
            <a:extLst>
              <a:ext uri="{FF2B5EF4-FFF2-40B4-BE49-F238E27FC236}">
                <a16:creationId xmlns:a16="http://schemas.microsoft.com/office/drawing/2014/main" id="{3E1C6894-16BF-E4B9-DEFA-5DB79CF5D7D8}"/>
              </a:ext>
            </a:extLst>
          </p:cNvPr>
          <p:cNvSpPr>
            <a:spLocks noChangeShapeType="1"/>
          </p:cNvSpPr>
          <p:nvPr/>
        </p:nvSpPr>
        <p:spPr bwMode="auto">
          <a:xfrm flipH="1">
            <a:off x="71628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88" name="Line 116">
            <a:extLst>
              <a:ext uri="{FF2B5EF4-FFF2-40B4-BE49-F238E27FC236}">
                <a16:creationId xmlns:a16="http://schemas.microsoft.com/office/drawing/2014/main" id="{87ABA6F4-0409-CDA0-1D64-6F6282BA5EB3}"/>
              </a:ext>
            </a:extLst>
          </p:cNvPr>
          <p:cNvSpPr>
            <a:spLocks noChangeShapeType="1"/>
          </p:cNvSpPr>
          <p:nvPr/>
        </p:nvSpPr>
        <p:spPr bwMode="auto">
          <a:xfrm>
            <a:off x="7696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89" name="Line 117">
            <a:extLst>
              <a:ext uri="{FF2B5EF4-FFF2-40B4-BE49-F238E27FC236}">
                <a16:creationId xmlns:a16="http://schemas.microsoft.com/office/drawing/2014/main" id="{A3346B55-626A-D1F3-874C-CF83E81E9878}"/>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90" name="Line 118">
            <a:extLst>
              <a:ext uri="{FF2B5EF4-FFF2-40B4-BE49-F238E27FC236}">
                <a16:creationId xmlns:a16="http://schemas.microsoft.com/office/drawing/2014/main" id="{796E1A16-61E8-0C6E-59F8-21675175D035}"/>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391" name="Text Box 119">
            <a:extLst>
              <a:ext uri="{FF2B5EF4-FFF2-40B4-BE49-F238E27FC236}">
                <a16:creationId xmlns:a16="http://schemas.microsoft.com/office/drawing/2014/main" id="{DC78855B-42D3-DE83-B270-56923040CCBF}"/>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4392" name="Text Box 120">
            <a:extLst>
              <a:ext uri="{FF2B5EF4-FFF2-40B4-BE49-F238E27FC236}">
                <a16:creationId xmlns:a16="http://schemas.microsoft.com/office/drawing/2014/main" id="{2A0D253A-FC44-E895-42A0-A7E4F04E29DF}"/>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4393" name="Text Box 121">
            <a:extLst>
              <a:ext uri="{FF2B5EF4-FFF2-40B4-BE49-F238E27FC236}">
                <a16:creationId xmlns:a16="http://schemas.microsoft.com/office/drawing/2014/main" id="{EF95F0AB-A39E-47B2-7385-1BCE3EF743FF}"/>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4394" name="Text Box 122">
            <a:extLst>
              <a:ext uri="{FF2B5EF4-FFF2-40B4-BE49-F238E27FC236}">
                <a16:creationId xmlns:a16="http://schemas.microsoft.com/office/drawing/2014/main" id="{B19F047E-4DE3-850F-F0CB-F35E3845EF73}"/>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4395" name="Text Box 123">
            <a:extLst>
              <a:ext uri="{FF2B5EF4-FFF2-40B4-BE49-F238E27FC236}">
                <a16:creationId xmlns:a16="http://schemas.microsoft.com/office/drawing/2014/main" id="{DA620A3A-1302-CB16-CA33-4C7E5DEED448}"/>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4396" name="Text Box 124">
            <a:extLst>
              <a:ext uri="{FF2B5EF4-FFF2-40B4-BE49-F238E27FC236}">
                <a16:creationId xmlns:a16="http://schemas.microsoft.com/office/drawing/2014/main" id="{B9DA2494-A22C-D847-9D64-AE0FC08758EC}"/>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4397" name="Text Box 125">
            <a:extLst>
              <a:ext uri="{FF2B5EF4-FFF2-40B4-BE49-F238E27FC236}">
                <a16:creationId xmlns:a16="http://schemas.microsoft.com/office/drawing/2014/main" id="{A8FF763E-9ED8-FB64-3CD3-4E454C9DB38C}"/>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4398" name="Text Box 126">
            <a:extLst>
              <a:ext uri="{FF2B5EF4-FFF2-40B4-BE49-F238E27FC236}">
                <a16:creationId xmlns:a16="http://schemas.microsoft.com/office/drawing/2014/main" id="{E727E131-38DC-C19A-56D0-9C7CC2D2D7E3}"/>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4399" name="Text Box 127">
            <a:extLst>
              <a:ext uri="{FF2B5EF4-FFF2-40B4-BE49-F238E27FC236}">
                <a16:creationId xmlns:a16="http://schemas.microsoft.com/office/drawing/2014/main" id="{C8D741B6-DDAA-AFBC-837B-17E3D02920C7}"/>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4400" name="Text Box 128">
            <a:extLst>
              <a:ext uri="{FF2B5EF4-FFF2-40B4-BE49-F238E27FC236}">
                <a16:creationId xmlns:a16="http://schemas.microsoft.com/office/drawing/2014/main" id="{CF38BB5A-A6C8-E1EB-9987-40E152AB7D7A}"/>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4401" name="Text Box 129">
            <a:extLst>
              <a:ext uri="{FF2B5EF4-FFF2-40B4-BE49-F238E27FC236}">
                <a16:creationId xmlns:a16="http://schemas.microsoft.com/office/drawing/2014/main" id="{13F0C510-21B6-B1DA-98E8-760DBC648922}"/>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4402" name="Text Box 130">
            <a:extLst>
              <a:ext uri="{FF2B5EF4-FFF2-40B4-BE49-F238E27FC236}">
                <a16:creationId xmlns:a16="http://schemas.microsoft.com/office/drawing/2014/main" id="{3C34FC8E-0799-A09F-B8FA-2D26E07CC080}"/>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4403" name="Text Box 131">
            <a:extLst>
              <a:ext uri="{FF2B5EF4-FFF2-40B4-BE49-F238E27FC236}">
                <a16:creationId xmlns:a16="http://schemas.microsoft.com/office/drawing/2014/main" id="{201E24D9-4C5C-837C-81DF-D021AC43D9D9}"/>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4404" name="Text Box 132">
            <a:extLst>
              <a:ext uri="{FF2B5EF4-FFF2-40B4-BE49-F238E27FC236}">
                <a16:creationId xmlns:a16="http://schemas.microsoft.com/office/drawing/2014/main" id="{9DA450FE-BE09-3CA6-4F8B-B518EC60140E}"/>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4405" name="Text Box 133">
            <a:extLst>
              <a:ext uri="{FF2B5EF4-FFF2-40B4-BE49-F238E27FC236}">
                <a16:creationId xmlns:a16="http://schemas.microsoft.com/office/drawing/2014/main" id="{F1CB501D-0476-7858-F411-EEDFEA914DCE}"/>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4406" name="Text Box 134">
            <a:extLst>
              <a:ext uri="{FF2B5EF4-FFF2-40B4-BE49-F238E27FC236}">
                <a16:creationId xmlns:a16="http://schemas.microsoft.com/office/drawing/2014/main" id="{BE6D41C3-2B9F-717B-2A46-38961B34C276}"/>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4407" name="Text Box 135">
            <a:extLst>
              <a:ext uri="{FF2B5EF4-FFF2-40B4-BE49-F238E27FC236}">
                <a16:creationId xmlns:a16="http://schemas.microsoft.com/office/drawing/2014/main" id="{3562A3DF-4569-8D9C-B71E-FC4F8B0B0C26}"/>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4408" name="Text Box 136">
            <a:extLst>
              <a:ext uri="{FF2B5EF4-FFF2-40B4-BE49-F238E27FC236}">
                <a16:creationId xmlns:a16="http://schemas.microsoft.com/office/drawing/2014/main" id="{F7000BA3-9F85-F19D-672D-21365F975A4A}"/>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4409" name="Text Box 137">
            <a:extLst>
              <a:ext uri="{FF2B5EF4-FFF2-40B4-BE49-F238E27FC236}">
                <a16:creationId xmlns:a16="http://schemas.microsoft.com/office/drawing/2014/main" id="{02286A78-346F-EDE0-A039-9B6730D0B434}"/>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4410" name="Text Box 138">
            <a:extLst>
              <a:ext uri="{FF2B5EF4-FFF2-40B4-BE49-F238E27FC236}">
                <a16:creationId xmlns:a16="http://schemas.microsoft.com/office/drawing/2014/main" id="{932354BB-7348-B1B3-CB6C-369A00EE7DFA}"/>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4411" name="Text Box 139">
            <a:extLst>
              <a:ext uri="{FF2B5EF4-FFF2-40B4-BE49-F238E27FC236}">
                <a16:creationId xmlns:a16="http://schemas.microsoft.com/office/drawing/2014/main" id="{CABAA1C9-482C-5E96-0F29-F30A2BDDB52D}"/>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4412" name="Text Box 140">
            <a:extLst>
              <a:ext uri="{FF2B5EF4-FFF2-40B4-BE49-F238E27FC236}">
                <a16:creationId xmlns:a16="http://schemas.microsoft.com/office/drawing/2014/main" id="{D571B4D0-1708-66A6-277F-2AD8D7D7BD41}"/>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4413" name="Text Box 141">
            <a:extLst>
              <a:ext uri="{FF2B5EF4-FFF2-40B4-BE49-F238E27FC236}">
                <a16:creationId xmlns:a16="http://schemas.microsoft.com/office/drawing/2014/main" id="{D126FC45-430D-94DC-7965-36DF48EF11C5}"/>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4414" name="Text Box 142">
            <a:extLst>
              <a:ext uri="{FF2B5EF4-FFF2-40B4-BE49-F238E27FC236}">
                <a16:creationId xmlns:a16="http://schemas.microsoft.com/office/drawing/2014/main" id="{D8DBE529-94FC-63BD-1CF7-6A5C18D22573}"/>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4415" name="Text Box 143">
            <a:extLst>
              <a:ext uri="{FF2B5EF4-FFF2-40B4-BE49-F238E27FC236}">
                <a16:creationId xmlns:a16="http://schemas.microsoft.com/office/drawing/2014/main" id="{C93F69A2-7ECD-5B20-0BD5-4EA17F388901}"/>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4416" name="Text Box 144">
            <a:extLst>
              <a:ext uri="{FF2B5EF4-FFF2-40B4-BE49-F238E27FC236}">
                <a16:creationId xmlns:a16="http://schemas.microsoft.com/office/drawing/2014/main" id="{A5EDB805-196C-F2CB-124C-2B969C823C2E}"/>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4417" name="Text Box 145">
            <a:extLst>
              <a:ext uri="{FF2B5EF4-FFF2-40B4-BE49-F238E27FC236}">
                <a16:creationId xmlns:a16="http://schemas.microsoft.com/office/drawing/2014/main" id="{F1B495B1-8FBC-EAFF-00C1-0812BBA722F1}"/>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4418" name="Text Box 146">
            <a:extLst>
              <a:ext uri="{FF2B5EF4-FFF2-40B4-BE49-F238E27FC236}">
                <a16:creationId xmlns:a16="http://schemas.microsoft.com/office/drawing/2014/main" id="{EF55AEE8-F3A2-9764-DA6E-9DBA5A06829D}"/>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4419" name="Text Box 147">
            <a:extLst>
              <a:ext uri="{FF2B5EF4-FFF2-40B4-BE49-F238E27FC236}">
                <a16:creationId xmlns:a16="http://schemas.microsoft.com/office/drawing/2014/main" id="{8533706E-2F96-A001-379C-1FD38EFE026C}"/>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54420" name="Text Box 148">
            <a:extLst>
              <a:ext uri="{FF2B5EF4-FFF2-40B4-BE49-F238E27FC236}">
                <a16:creationId xmlns:a16="http://schemas.microsoft.com/office/drawing/2014/main" id="{69078E48-0D29-9F15-6A54-D63D117A92E6}"/>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4421" name="Text Box 149">
            <a:extLst>
              <a:ext uri="{FF2B5EF4-FFF2-40B4-BE49-F238E27FC236}">
                <a16:creationId xmlns:a16="http://schemas.microsoft.com/office/drawing/2014/main" id="{DC06BD7B-84EE-C5D1-CF67-57EA80364B37}"/>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4422" name="Text Box 150">
            <a:extLst>
              <a:ext uri="{FF2B5EF4-FFF2-40B4-BE49-F238E27FC236}">
                <a16:creationId xmlns:a16="http://schemas.microsoft.com/office/drawing/2014/main" id="{781EAA7E-CB80-4ABC-20FD-8927089230E9}"/>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54423" name="Text Box 151">
            <a:extLst>
              <a:ext uri="{FF2B5EF4-FFF2-40B4-BE49-F238E27FC236}">
                <a16:creationId xmlns:a16="http://schemas.microsoft.com/office/drawing/2014/main" id="{311EE533-6DCD-CD59-3542-DC7197042A85}"/>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4424" name="Text Box 152">
            <a:extLst>
              <a:ext uri="{FF2B5EF4-FFF2-40B4-BE49-F238E27FC236}">
                <a16:creationId xmlns:a16="http://schemas.microsoft.com/office/drawing/2014/main" id="{2AE71058-888F-6DF8-AC45-D8E32D66E792}"/>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4425" name="Text Box 153">
            <a:extLst>
              <a:ext uri="{FF2B5EF4-FFF2-40B4-BE49-F238E27FC236}">
                <a16:creationId xmlns:a16="http://schemas.microsoft.com/office/drawing/2014/main" id="{638EB8CF-C5E0-195A-7782-DF1E84E429E9}"/>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4426" name="Text Box 154">
            <a:extLst>
              <a:ext uri="{FF2B5EF4-FFF2-40B4-BE49-F238E27FC236}">
                <a16:creationId xmlns:a16="http://schemas.microsoft.com/office/drawing/2014/main" id="{72163A79-2DA2-57C8-7893-23ACA9ACD2C1}"/>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4427" name="Text Box 155">
            <a:extLst>
              <a:ext uri="{FF2B5EF4-FFF2-40B4-BE49-F238E27FC236}">
                <a16:creationId xmlns:a16="http://schemas.microsoft.com/office/drawing/2014/main" id="{F71EF6CC-E967-459E-8567-750E097D0DA9}"/>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4428" name="Text Box 156">
            <a:extLst>
              <a:ext uri="{FF2B5EF4-FFF2-40B4-BE49-F238E27FC236}">
                <a16:creationId xmlns:a16="http://schemas.microsoft.com/office/drawing/2014/main" id="{472D592F-4E02-56E6-927B-B5735665C803}"/>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4429" name="Text Box 157">
            <a:extLst>
              <a:ext uri="{FF2B5EF4-FFF2-40B4-BE49-F238E27FC236}">
                <a16:creationId xmlns:a16="http://schemas.microsoft.com/office/drawing/2014/main" id="{2F726670-2E7D-1466-11EA-F32CDD504480}"/>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4430" name="Text Box 158">
            <a:extLst>
              <a:ext uri="{FF2B5EF4-FFF2-40B4-BE49-F238E27FC236}">
                <a16:creationId xmlns:a16="http://schemas.microsoft.com/office/drawing/2014/main" id="{6B866FF5-303F-F021-72B3-DD448CB3668C}"/>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4431" name="Line 159">
            <a:extLst>
              <a:ext uri="{FF2B5EF4-FFF2-40B4-BE49-F238E27FC236}">
                <a16:creationId xmlns:a16="http://schemas.microsoft.com/office/drawing/2014/main" id="{40D7F055-AB95-E451-B4ED-D89B86A31B83}"/>
              </a:ext>
            </a:extLst>
          </p:cNvPr>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432" name="Text Box 160">
            <a:extLst>
              <a:ext uri="{FF2B5EF4-FFF2-40B4-BE49-F238E27FC236}">
                <a16:creationId xmlns:a16="http://schemas.microsoft.com/office/drawing/2014/main" id="{7BB12548-1341-F5B5-C2B0-0FDEC6B01920}"/>
              </a:ext>
            </a:extLst>
          </p:cNvPr>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4433" name="Text Box 161">
            <a:extLst>
              <a:ext uri="{FF2B5EF4-FFF2-40B4-BE49-F238E27FC236}">
                <a16:creationId xmlns:a16="http://schemas.microsoft.com/office/drawing/2014/main" id="{C9DFFC72-1816-D0D3-AA33-C0D8F5ACD7D0}"/>
              </a:ext>
            </a:extLst>
          </p:cNvPr>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4434" name="Text Box 162">
            <a:extLst>
              <a:ext uri="{FF2B5EF4-FFF2-40B4-BE49-F238E27FC236}">
                <a16:creationId xmlns:a16="http://schemas.microsoft.com/office/drawing/2014/main" id="{56D80E2F-CAA2-9EF5-962B-DFB84E3DD93E}"/>
              </a:ext>
            </a:extLst>
          </p:cNvPr>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4435" name="Text Box 163">
            <a:extLst>
              <a:ext uri="{FF2B5EF4-FFF2-40B4-BE49-F238E27FC236}">
                <a16:creationId xmlns:a16="http://schemas.microsoft.com/office/drawing/2014/main" id="{0CAE4217-4F48-8E93-8AB6-DCB7ACC69A3A}"/>
              </a:ext>
            </a:extLst>
          </p:cNvPr>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-5</a:t>
            </a:r>
          </a:p>
        </p:txBody>
      </p:sp>
      <p:sp>
        <p:nvSpPr>
          <p:cNvPr id="54436" name="Text Box 164">
            <a:extLst>
              <a:ext uri="{FF2B5EF4-FFF2-40B4-BE49-F238E27FC236}">
                <a16:creationId xmlns:a16="http://schemas.microsoft.com/office/drawing/2014/main" id="{3D1FBA77-F7E3-0756-0F1D-637B4D225F56}"/>
              </a:ext>
            </a:extLst>
          </p:cNvPr>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4437" name="Text Box 166">
            <a:extLst>
              <a:ext uri="{FF2B5EF4-FFF2-40B4-BE49-F238E27FC236}">
                <a16:creationId xmlns:a16="http://schemas.microsoft.com/office/drawing/2014/main" id="{9B2B6601-1665-7A31-5F66-E8015A7200D3}"/>
              </a:ext>
            </a:extLst>
          </p:cNvPr>
          <p:cNvSpPr txBox="1">
            <a:spLocks noChangeArrowheads="1"/>
          </p:cNvSpPr>
          <p:nvPr/>
        </p:nvSpPr>
        <p:spPr bwMode="auto">
          <a:xfrm>
            <a:off x="8686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4438" name="Text Box 167">
            <a:extLst>
              <a:ext uri="{FF2B5EF4-FFF2-40B4-BE49-F238E27FC236}">
                <a16:creationId xmlns:a16="http://schemas.microsoft.com/office/drawing/2014/main" id="{E260DA37-FC74-18F0-39FC-6A3FF5042EF1}"/>
              </a:ext>
            </a:extLst>
          </p:cNvPr>
          <p:cNvSpPr txBox="1">
            <a:spLocks noChangeArrowheads="1"/>
          </p:cNvSpPr>
          <p:nvPr/>
        </p:nvSpPr>
        <p:spPr bwMode="auto">
          <a:xfrm>
            <a:off x="84582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4439" name="Text Box 168">
            <a:extLst>
              <a:ext uri="{FF2B5EF4-FFF2-40B4-BE49-F238E27FC236}">
                <a16:creationId xmlns:a16="http://schemas.microsoft.com/office/drawing/2014/main" id="{A574930C-B420-AB30-F220-115FF5CED9C2}"/>
              </a:ext>
            </a:extLst>
          </p:cNvPr>
          <p:cNvSpPr txBox="1">
            <a:spLocks noChangeArrowheads="1"/>
          </p:cNvSpPr>
          <p:nvPr/>
        </p:nvSpPr>
        <p:spPr bwMode="auto">
          <a:xfrm>
            <a:off x="79248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4440" name="Text Box 169">
            <a:extLst>
              <a:ext uri="{FF2B5EF4-FFF2-40B4-BE49-F238E27FC236}">
                <a16:creationId xmlns:a16="http://schemas.microsoft.com/office/drawing/2014/main" id="{8F17F2FC-90EE-FD8C-E7C5-7BE8F2E06AB5}"/>
              </a:ext>
            </a:extLst>
          </p:cNvPr>
          <p:cNvSpPr txBox="1">
            <a:spLocks noChangeArrowheads="1"/>
          </p:cNvSpPr>
          <p:nvPr/>
        </p:nvSpPr>
        <p:spPr bwMode="auto">
          <a:xfrm>
            <a:off x="86868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4441" name="Text Box 171">
            <a:extLst>
              <a:ext uri="{FF2B5EF4-FFF2-40B4-BE49-F238E27FC236}">
                <a16:creationId xmlns:a16="http://schemas.microsoft.com/office/drawing/2014/main" id="{17C7F985-F0AA-308F-F7CA-9E40A0658E91}"/>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1</a:t>
            </a:r>
          </a:p>
        </p:txBody>
      </p:sp>
      <p:sp>
        <p:nvSpPr>
          <p:cNvPr id="54442" name="Text Box 172">
            <a:extLst>
              <a:ext uri="{FF2B5EF4-FFF2-40B4-BE49-F238E27FC236}">
                <a16:creationId xmlns:a16="http://schemas.microsoft.com/office/drawing/2014/main" id="{7E5D8AC3-4B1D-47B4-79A5-8536F934FD4A}"/>
              </a:ext>
            </a:extLst>
          </p:cNvPr>
          <p:cNvSpPr txBox="1">
            <a:spLocks noChangeArrowheads="1"/>
          </p:cNvSpPr>
          <p:nvPr/>
        </p:nvSpPr>
        <p:spPr bwMode="auto">
          <a:xfrm>
            <a:off x="73914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2" name="Slide Number Placeholder 1">
            <a:extLst>
              <a:ext uri="{FF2B5EF4-FFF2-40B4-BE49-F238E27FC236}">
                <a16:creationId xmlns:a16="http://schemas.microsoft.com/office/drawing/2014/main" id="{64AB7083-19AE-CD3E-5AFD-D97FDF1FEE1E}"/>
              </a:ext>
            </a:extLst>
          </p:cNvPr>
          <p:cNvSpPr>
            <a:spLocks noGrp="1"/>
          </p:cNvSpPr>
          <p:nvPr>
            <p:ph type="sldNum" sz="quarter" idx="12"/>
          </p:nvPr>
        </p:nvSpPr>
        <p:spPr/>
        <p:txBody>
          <a:bodyPr/>
          <a:lstStyle/>
          <a:p>
            <a:fld id="{38A5D10B-4D41-4D5F-BDAA-4128BEDC676C}" type="slidenum">
              <a:rPr lang="en-US" altLang="en-US" smtClean="0"/>
              <a:pPr/>
              <a:t>74</a:t>
            </a:fld>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E87C01C-E5F8-45E6-1D24-FEFB12B8F88A}"/>
              </a:ext>
            </a:extLst>
          </p:cNvPr>
          <p:cNvSpPr>
            <a:spLocks noGrp="1" noChangeArrowheads="1"/>
          </p:cNvSpPr>
          <p:nvPr>
            <p:ph type="title"/>
          </p:nvPr>
        </p:nvSpPr>
        <p:spPr/>
        <p:txBody>
          <a:bodyPr/>
          <a:lstStyle/>
          <a:p>
            <a:pPr eaLnBrk="1" hangingPunct="1"/>
            <a:r>
              <a:rPr lang="en-US" altLang="en-US" sz="4000">
                <a:solidFill>
                  <a:schemeClr val="accent2"/>
                </a:solidFill>
                <a:latin typeface="Comic Sans MS" panose="030F0702030302020204" pitchFamily="66" charset="0"/>
              </a:rPr>
              <a:t>Example</a:t>
            </a:r>
          </a:p>
        </p:txBody>
      </p:sp>
      <p:sp>
        <p:nvSpPr>
          <p:cNvPr id="55299" name="Rectangle 3">
            <a:extLst>
              <a:ext uri="{FF2B5EF4-FFF2-40B4-BE49-F238E27FC236}">
                <a16:creationId xmlns:a16="http://schemas.microsoft.com/office/drawing/2014/main" id="{FF8771BE-12C6-E62C-BB73-C58144E9CF1E}"/>
              </a:ext>
            </a:extLst>
          </p:cNvPr>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0" name="Rectangle 4">
            <a:extLst>
              <a:ext uri="{FF2B5EF4-FFF2-40B4-BE49-F238E27FC236}">
                <a16:creationId xmlns:a16="http://schemas.microsoft.com/office/drawing/2014/main" id="{329F1A59-F18C-EF09-0D67-5722FFA3E298}"/>
              </a:ext>
            </a:extLst>
          </p:cNvPr>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1" name="Rectangle 5">
            <a:extLst>
              <a:ext uri="{FF2B5EF4-FFF2-40B4-BE49-F238E27FC236}">
                <a16:creationId xmlns:a16="http://schemas.microsoft.com/office/drawing/2014/main" id="{48194235-28B6-9DE4-DAA1-A7C0C72F111A}"/>
              </a:ext>
            </a:extLst>
          </p:cNvPr>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2" name="Rectangle 6">
            <a:extLst>
              <a:ext uri="{FF2B5EF4-FFF2-40B4-BE49-F238E27FC236}">
                <a16:creationId xmlns:a16="http://schemas.microsoft.com/office/drawing/2014/main" id="{F388BC68-12E1-D575-7CF3-FAF53B2E3438}"/>
              </a:ext>
            </a:extLst>
          </p:cNvPr>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3" name="Rectangle 7">
            <a:extLst>
              <a:ext uri="{FF2B5EF4-FFF2-40B4-BE49-F238E27FC236}">
                <a16:creationId xmlns:a16="http://schemas.microsoft.com/office/drawing/2014/main" id="{4127BF0D-6FA7-D785-162F-951C0E43A351}"/>
              </a:ext>
            </a:extLst>
          </p:cNvPr>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4" name="Rectangle 8">
            <a:extLst>
              <a:ext uri="{FF2B5EF4-FFF2-40B4-BE49-F238E27FC236}">
                <a16:creationId xmlns:a16="http://schemas.microsoft.com/office/drawing/2014/main" id="{BD2BFE15-86C2-30D9-224B-51241E02273F}"/>
              </a:ext>
            </a:extLst>
          </p:cNvPr>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5" name="Rectangle 9">
            <a:extLst>
              <a:ext uri="{FF2B5EF4-FFF2-40B4-BE49-F238E27FC236}">
                <a16:creationId xmlns:a16="http://schemas.microsoft.com/office/drawing/2014/main" id="{00699FB7-5066-A5EC-F88D-3B548F31ABA9}"/>
              </a:ext>
            </a:extLst>
          </p:cNvPr>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6" name="Rectangle 10">
            <a:extLst>
              <a:ext uri="{FF2B5EF4-FFF2-40B4-BE49-F238E27FC236}">
                <a16:creationId xmlns:a16="http://schemas.microsoft.com/office/drawing/2014/main" id="{3F42525D-37F3-5E31-96ED-B8C2BAD31492}"/>
              </a:ext>
            </a:extLst>
          </p:cNvPr>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7" name="Rectangle 11">
            <a:extLst>
              <a:ext uri="{FF2B5EF4-FFF2-40B4-BE49-F238E27FC236}">
                <a16:creationId xmlns:a16="http://schemas.microsoft.com/office/drawing/2014/main" id="{F887CFAE-23EA-CA20-8741-7E784A2457C5}"/>
              </a:ext>
            </a:extLst>
          </p:cNvPr>
          <p:cNvSpPr>
            <a:spLocks noChangeArrowheads="1"/>
          </p:cNvSpPr>
          <p:nvPr/>
        </p:nvSpPr>
        <p:spPr bwMode="auto">
          <a:xfrm>
            <a:off x="8458200" y="44196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8" name="Rectangle 12">
            <a:extLst>
              <a:ext uri="{FF2B5EF4-FFF2-40B4-BE49-F238E27FC236}">
                <a16:creationId xmlns:a16="http://schemas.microsoft.com/office/drawing/2014/main" id="{DDA509E6-525B-56DD-DE3F-67544203F1C8}"/>
              </a:ext>
            </a:extLst>
          </p:cNvPr>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9" name="Rectangle 13">
            <a:extLst>
              <a:ext uri="{FF2B5EF4-FFF2-40B4-BE49-F238E27FC236}">
                <a16:creationId xmlns:a16="http://schemas.microsoft.com/office/drawing/2014/main" id="{06701ED4-4C0E-5648-4C9E-0396354210E3}"/>
              </a:ext>
            </a:extLst>
          </p:cNvPr>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0" name="Rectangle 14">
            <a:extLst>
              <a:ext uri="{FF2B5EF4-FFF2-40B4-BE49-F238E27FC236}">
                <a16:creationId xmlns:a16="http://schemas.microsoft.com/office/drawing/2014/main" id="{C15A6399-249B-EF0E-422F-76AA43D47266}"/>
              </a:ext>
            </a:extLst>
          </p:cNvPr>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1" name="Rectangle 15">
            <a:extLst>
              <a:ext uri="{FF2B5EF4-FFF2-40B4-BE49-F238E27FC236}">
                <a16:creationId xmlns:a16="http://schemas.microsoft.com/office/drawing/2014/main" id="{6EEC4180-E31C-C8E0-7143-B198273F7E87}"/>
              </a:ext>
            </a:extLst>
          </p:cNvPr>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2" name="Rectangle 16">
            <a:extLst>
              <a:ext uri="{FF2B5EF4-FFF2-40B4-BE49-F238E27FC236}">
                <a16:creationId xmlns:a16="http://schemas.microsoft.com/office/drawing/2014/main" id="{27F4FECF-C4C3-915F-520B-61766911A523}"/>
              </a:ext>
            </a:extLst>
          </p:cNvPr>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3" name="Rectangle 17">
            <a:extLst>
              <a:ext uri="{FF2B5EF4-FFF2-40B4-BE49-F238E27FC236}">
                <a16:creationId xmlns:a16="http://schemas.microsoft.com/office/drawing/2014/main" id="{BA821400-79D2-39C0-DFA8-76373A67B3C3}"/>
              </a:ext>
            </a:extLst>
          </p:cNvPr>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4" name="Rectangle 18">
            <a:extLst>
              <a:ext uri="{FF2B5EF4-FFF2-40B4-BE49-F238E27FC236}">
                <a16:creationId xmlns:a16="http://schemas.microsoft.com/office/drawing/2014/main" id="{FAC2FFA9-F8D6-61D0-E694-0D97FD84E6BA}"/>
              </a:ext>
            </a:extLst>
          </p:cNvPr>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5" name="Rectangle 19">
            <a:extLst>
              <a:ext uri="{FF2B5EF4-FFF2-40B4-BE49-F238E27FC236}">
                <a16:creationId xmlns:a16="http://schemas.microsoft.com/office/drawing/2014/main" id="{87D645F0-BACA-89B9-D527-4370F0EE6410}"/>
              </a:ext>
            </a:extLst>
          </p:cNvPr>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6" name="Rectangle 20">
            <a:extLst>
              <a:ext uri="{FF2B5EF4-FFF2-40B4-BE49-F238E27FC236}">
                <a16:creationId xmlns:a16="http://schemas.microsoft.com/office/drawing/2014/main" id="{E3DCA445-DDD1-8E91-7924-7669BC02492B}"/>
              </a:ext>
            </a:extLst>
          </p:cNvPr>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7" name="Rectangle 21">
            <a:extLst>
              <a:ext uri="{FF2B5EF4-FFF2-40B4-BE49-F238E27FC236}">
                <a16:creationId xmlns:a16="http://schemas.microsoft.com/office/drawing/2014/main" id="{AE52DC2C-2C3B-6D06-1FD3-58E577155254}"/>
              </a:ext>
            </a:extLst>
          </p:cNvPr>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8" name="Rectangle 22">
            <a:extLst>
              <a:ext uri="{FF2B5EF4-FFF2-40B4-BE49-F238E27FC236}">
                <a16:creationId xmlns:a16="http://schemas.microsoft.com/office/drawing/2014/main" id="{69251275-3B04-FE0F-5B69-92F5B94F2009}"/>
              </a:ext>
            </a:extLst>
          </p:cNvPr>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19" name="Rectangle 23">
            <a:extLst>
              <a:ext uri="{FF2B5EF4-FFF2-40B4-BE49-F238E27FC236}">
                <a16:creationId xmlns:a16="http://schemas.microsoft.com/office/drawing/2014/main" id="{35AFBCC3-B827-4116-0BCD-C95604EB305C}"/>
              </a:ext>
            </a:extLst>
          </p:cNvPr>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0" name="Rectangle 24">
            <a:extLst>
              <a:ext uri="{FF2B5EF4-FFF2-40B4-BE49-F238E27FC236}">
                <a16:creationId xmlns:a16="http://schemas.microsoft.com/office/drawing/2014/main" id="{FC1B7003-FC59-5845-67D8-039BB416FD77}"/>
              </a:ext>
            </a:extLst>
          </p:cNvPr>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1" name="Rectangle 25">
            <a:extLst>
              <a:ext uri="{FF2B5EF4-FFF2-40B4-BE49-F238E27FC236}">
                <a16:creationId xmlns:a16="http://schemas.microsoft.com/office/drawing/2014/main" id="{641BAF6F-626B-38F4-710A-403ADC788D00}"/>
              </a:ext>
            </a:extLst>
          </p:cNvPr>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2" name="Rectangle 26">
            <a:extLst>
              <a:ext uri="{FF2B5EF4-FFF2-40B4-BE49-F238E27FC236}">
                <a16:creationId xmlns:a16="http://schemas.microsoft.com/office/drawing/2014/main" id="{7D70EDB9-1FA7-DC66-82F3-FB1A67A6A5E7}"/>
              </a:ext>
            </a:extLst>
          </p:cNvPr>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3" name="Rectangle 27">
            <a:extLst>
              <a:ext uri="{FF2B5EF4-FFF2-40B4-BE49-F238E27FC236}">
                <a16:creationId xmlns:a16="http://schemas.microsoft.com/office/drawing/2014/main" id="{96F3C975-7BC2-7D27-9269-D2A0DC39CA38}"/>
              </a:ext>
            </a:extLst>
          </p:cNvPr>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4" name="Rectangle 28">
            <a:extLst>
              <a:ext uri="{FF2B5EF4-FFF2-40B4-BE49-F238E27FC236}">
                <a16:creationId xmlns:a16="http://schemas.microsoft.com/office/drawing/2014/main" id="{2B1F524A-F32A-D83F-6689-48217AF705E2}"/>
              </a:ext>
            </a:extLst>
          </p:cNvPr>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5" name="Rectangle 29">
            <a:extLst>
              <a:ext uri="{FF2B5EF4-FFF2-40B4-BE49-F238E27FC236}">
                <a16:creationId xmlns:a16="http://schemas.microsoft.com/office/drawing/2014/main" id="{69222210-FB1D-2750-3700-6E8B596AA6D8}"/>
              </a:ext>
            </a:extLst>
          </p:cNvPr>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6" name="Rectangle 30">
            <a:extLst>
              <a:ext uri="{FF2B5EF4-FFF2-40B4-BE49-F238E27FC236}">
                <a16:creationId xmlns:a16="http://schemas.microsoft.com/office/drawing/2014/main" id="{8B51B5F5-F2BD-053C-718F-365FF701EC52}"/>
              </a:ext>
            </a:extLst>
          </p:cNvPr>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7" name="Rectangle 31">
            <a:extLst>
              <a:ext uri="{FF2B5EF4-FFF2-40B4-BE49-F238E27FC236}">
                <a16:creationId xmlns:a16="http://schemas.microsoft.com/office/drawing/2014/main" id="{D04594CB-1200-7262-0112-71377526F23E}"/>
              </a:ext>
            </a:extLst>
          </p:cNvPr>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8" name="Rectangle 32">
            <a:extLst>
              <a:ext uri="{FF2B5EF4-FFF2-40B4-BE49-F238E27FC236}">
                <a16:creationId xmlns:a16="http://schemas.microsoft.com/office/drawing/2014/main" id="{0EAAAE72-E2ED-37B3-DF43-85845D732B3A}"/>
              </a:ext>
            </a:extLst>
          </p:cNvPr>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29" name="Rectangle 33">
            <a:extLst>
              <a:ext uri="{FF2B5EF4-FFF2-40B4-BE49-F238E27FC236}">
                <a16:creationId xmlns:a16="http://schemas.microsoft.com/office/drawing/2014/main" id="{D39BF73E-AC91-EEAF-D227-1C0685D593B9}"/>
              </a:ext>
            </a:extLst>
          </p:cNvPr>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0" name="Rectangle 34">
            <a:extLst>
              <a:ext uri="{FF2B5EF4-FFF2-40B4-BE49-F238E27FC236}">
                <a16:creationId xmlns:a16="http://schemas.microsoft.com/office/drawing/2014/main" id="{D0BEE729-26DB-45E0-683C-0B52FEBF0CE4}"/>
              </a:ext>
            </a:extLst>
          </p:cNvPr>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1" name="Rectangle 35">
            <a:extLst>
              <a:ext uri="{FF2B5EF4-FFF2-40B4-BE49-F238E27FC236}">
                <a16:creationId xmlns:a16="http://schemas.microsoft.com/office/drawing/2014/main" id="{722C5C03-1CC0-09D9-7D8D-EEAF4DCBA406}"/>
              </a:ext>
            </a:extLst>
          </p:cNvPr>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2" name="Rectangle 36">
            <a:extLst>
              <a:ext uri="{FF2B5EF4-FFF2-40B4-BE49-F238E27FC236}">
                <a16:creationId xmlns:a16="http://schemas.microsoft.com/office/drawing/2014/main" id="{B4A8012E-6FD9-61F8-EAE5-AE1634A3213D}"/>
              </a:ext>
            </a:extLst>
          </p:cNvPr>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3" name="Rectangle 37">
            <a:extLst>
              <a:ext uri="{FF2B5EF4-FFF2-40B4-BE49-F238E27FC236}">
                <a16:creationId xmlns:a16="http://schemas.microsoft.com/office/drawing/2014/main" id="{85C4155C-63D9-CDE2-60C7-CC8C52483D99}"/>
              </a:ext>
            </a:extLst>
          </p:cNvPr>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4" name="Rectangle 38">
            <a:extLst>
              <a:ext uri="{FF2B5EF4-FFF2-40B4-BE49-F238E27FC236}">
                <a16:creationId xmlns:a16="http://schemas.microsoft.com/office/drawing/2014/main" id="{1BEC360A-4C36-A5E2-85D4-D2856E6A8EF2}"/>
              </a:ext>
            </a:extLst>
          </p:cNvPr>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5" name="Rectangle 39">
            <a:extLst>
              <a:ext uri="{FF2B5EF4-FFF2-40B4-BE49-F238E27FC236}">
                <a16:creationId xmlns:a16="http://schemas.microsoft.com/office/drawing/2014/main" id="{DB23CF25-7EE6-7303-0852-F360C82EAC6A}"/>
              </a:ext>
            </a:extLst>
          </p:cNvPr>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6" name="Rectangle 40">
            <a:extLst>
              <a:ext uri="{FF2B5EF4-FFF2-40B4-BE49-F238E27FC236}">
                <a16:creationId xmlns:a16="http://schemas.microsoft.com/office/drawing/2014/main" id="{95D74321-0EE9-2923-2000-079A53B4D081}"/>
              </a:ext>
            </a:extLst>
          </p:cNvPr>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7" name="Rectangle 41">
            <a:extLst>
              <a:ext uri="{FF2B5EF4-FFF2-40B4-BE49-F238E27FC236}">
                <a16:creationId xmlns:a16="http://schemas.microsoft.com/office/drawing/2014/main" id="{82CFB041-BDAE-5B80-9543-C5626330EF67}"/>
              </a:ext>
            </a:extLst>
          </p:cNvPr>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8" name="Rectangle 42">
            <a:extLst>
              <a:ext uri="{FF2B5EF4-FFF2-40B4-BE49-F238E27FC236}">
                <a16:creationId xmlns:a16="http://schemas.microsoft.com/office/drawing/2014/main" id="{794A706C-1032-8FBD-A60C-84A54C9ECACB}"/>
              </a:ext>
            </a:extLst>
          </p:cNvPr>
          <p:cNvSpPr>
            <a:spLocks noChangeArrowheads="1"/>
          </p:cNvSpPr>
          <p:nvPr/>
        </p:nvSpPr>
        <p:spPr bwMode="auto">
          <a:xfrm>
            <a:off x="84582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39" name="Rectangle 43">
            <a:extLst>
              <a:ext uri="{FF2B5EF4-FFF2-40B4-BE49-F238E27FC236}">
                <a16:creationId xmlns:a16="http://schemas.microsoft.com/office/drawing/2014/main" id="{06126753-BAA8-5DFA-636E-6C3BA081F6D2}"/>
              </a:ext>
            </a:extLst>
          </p:cNvPr>
          <p:cNvSpPr>
            <a:spLocks noChangeArrowheads="1"/>
          </p:cNvSpPr>
          <p:nvPr/>
        </p:nvSpPr>
        <p:spPr bwMode="auto">
          <a:xfrm>
            <a:off x="8686800" y="6019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0" name="Rectangle 44">
            <a:extLst>
              <a:ext uri="{FF2B5EF4-FFF2-40B4-BE49-F238E27FC236}">
                <a16:creationId xmlns:a16="http://schemas.microsoft.com/office/drawing/2014/main" id="{D97236A4-CE78-E62E-A5B7-AEC93DE4B807}"/>
              </a:ext>
            </a:extLst>
          </p:cNvPr>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1" name="Rectangle 45">
            <a:extLst>
              <a:ext uri="{FF2B5EF4-FFF2-40B4-BE49-F238E27FC236}">
                <a16:creationId xmlns:a16="http://schemas.microsoft.com/office/drawing/2014/main" id="{ADEBE747-C2E2-32E1-E5ED-DFBE78E07DEF}"/>
              </a:ext>
            </a:extLst>
          </p:cNvPr>
          <p:cNvSpPr>
            <a:spLocks noChangeArrowheads="1"/>
          </p:cNvSpPr>
          <p:nvPr/>
        </p:nvSpPr>
        <p:spPr bwMode="auto">
          <a:xfrm>
            <a:off x="8458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2" name="Rectangle 46">
            <a:extLst>
              <a:ext uri="{FF2B5EF4-FFF2-40B4-BE49-F238E27FC236}">
                <a16:creationId xmlns:a16="http://schemas.microsoft.com/office/drawing/2014/main" id="{AD8D5A4A-42CA-286A-010B-48ACC23B688A}"/>
              </a:ext>
            </a:extLst>
          </p:cNvPr>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3" name="Rectangle 47">
            <a:extLst>
              <a:ext uri="{FF2B5EF4-FFF2-40B4-BE49-F238E27FC236}">
                <a16:creationId xmlns:a16="http://schemas.microsoft.com/office/drawing/2014/main" id="{AF9097C1-1EE8-9D8A-3C67-F907F70142A3}"/>
              </a:ext>
            </a:extLst>
          </p:cNvPr>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4" name="Rectangle 48">
            <a:extLst>
              <a:ext uri="{FF2B5EF4-FFF2-40B4-BE49-F238E27FC236}">
                <a16:creationId xmlns:a16="http://schemas.microsoft.com/office/drawing/2014/main" id="{907DC272-7309-25B9-F99F-DBE65CCE069E}"/>
              </a:ext>
            </a:extLst>
          </p:cNvPr>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5" name="Rectangle 49">
            <a:extLst>
              <a:ext uri="{FF2B5EF4-FFF2-40B4-BE49-F238E27FC236}">
                <a16:creationId xmlns:a16="http://schemas.microsoft.com/office/drawing/2014/main" id="{54C9BCC7-6DAE-D9D7-8AA4-A6971F7A966C}"/>
              </a:ext>
            </a:extLst>
          </p:cNvPr>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6" name="Rectangle 50">
            <a:extLst>
              <a:ext uri="{FF2B5EF4-FFF2-40B4-BE49-F238E27FC236}">
                <a16:creationId xmlns:a16="http://schemas.microsoft.com/office/drawing/2014/main" id="{8FB22239-BEA9-A5B2-99D9-B99C8A8887AC}"/>
              </a:ext>
            </a:extLst>
          </p:cNvPr>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7" name="Rectangle 51">
            <a:extLst>
              <a:ext uri="{FF2B5EF4-FFF2-40B4-BE49-F238E27FC236}">
                <a16:creationId xmlns:a16="http://schemas.microsoft.com/office/drawing/2014/main" id="{6568F59C-BBFA-67D6-F8FB-E1449DBD9CAB}"/>
              </a:ext>
            </a:extLst>
          </p:cNvPr>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8" name="Rectangle 52">
            <a:extLst>
              <a:ext uri="{FF2B5EF4-FFF2-40B4-BE49-F238E27FC236}">
                <a16:creationId xmlns:a16="http://schemas.microsoft.com/office/drawing/2014/main" id="{F9A891F3-8568-2DBC-E3AE-5B9F6614F16F}"/>
              </a:ext>
            </a:extLst>
          </p:cNvPr>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49" name="Rectangle 53">
            <a:extLst>
              <a:ext uri="{FF2B5EF4-FFF2-40B4-BE49-F238E27FC236}">
                <a16:creationId xmlns:a16="http://schemas.microsoft.com/office/drawing/2014/main" id="{2D6C2E9E-F314-8BFF-43E1-B789A37FF517}"/>
              </a:ext>
            </a:extLst>
          </p:cNvPr>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50" name="Rectangle 54">
            <a:extLst>
              <a:ext uri="{FF2B5EF4-FFF2-40B4-BE49-F238E27FC236}">
                <a16:creationId xmlns:a16="http://schemas.microsoft.com/office/drawing/2014/main" id="{3238CDA9-256C-DA43-DA90-5607795BABE0}"/>
              </a:ext>
            </a:extLst>
          </p:cNvPr>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51" name="Rectangle 55">
            <a:extLst>
              <a:ext uri="{FF2B5EF4-FFF2-40B4-BE49-F238E27FC236}">
                <a16:creationId xmlns:a16="http://schemas.microsoft.com/office/drawing/2014/main" id="{2E17F550-5BB9-B99E-74E3-22EF9E6622A4}"/>
              </a:ext>
            </a:extLst>
          </p:cNvPr>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52" name="Rectangle 56">
            <a:extLst>
              <a:ext uri="{FF2B5EF4-FFF2-40B4-BE49-F238E27FC236}">
                <a16:creationId xmlns:a16="http://schemas.microsoft.com/office/drawing/2014/main" id="{758A7262-1122-FC7E-5DA2-5B0A81F106C8}"/>
              </a:ext>
            </a:extLst>
          </p:cNvPr>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53" name="Rectangle 57">
            <a:extLst>
              <a:ext uri="{FF2B5EF4-FFF2-40B4-BE49-F238E27FC236}">
                <a16:creationId xmlns:a16="http://schemas.microsoft.com/office/drawing/2014/main" id="{FC35DB7F-BCE5-FF8D-95F1-6B9C5CF3CD43}"/>
              </a:ext>
            </a:extLst>
          </p:cNvPr>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54" name="Line 58">
            <a:extLst>
              <a:ext uri="{FF2B5EF4-FFF2-40B4-BE49-F238E27FC236}">
                <a16:creationId xmlns:a16="http://schemas.microsoft.com/office/drawing/2014/main" id="{E973B9F4-ED0A-988C-BE83-72A23E1DE6F0}"/>
              </a:ext>
            </a:extLst>
          </p:cNvPr>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55" name="Line 59">
            <a:extLst>
              <a:ext uri="{FF2B5EF4-FFF2-40B4-BE49-F238E27FC236}">
                <a16:creationId xmlns:a16="http://schemas.microsoft.com/office/drawing/2014/main" id="{6609B646-25E8-1EA4-9F30-22B0D78935BA}"/>
              </a:ext>
            </a:extLst>
          </p:cNvPr>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56" name="Line 60">
            <a:extLst>
              <a:ext uri="{FF2B5EF4-FFF2-40B4-BE49-F238E27FC236}">
                <a16:creationId xmlns:a16="http://schemas.microsoft.com/office/drawing/2014/main" id="{F37DE2B6-1F4B-08F4-9DA4-917BAB0102BF}"/>
              </a:ext>
            </a:extLst>
          </p:cNvPr>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57" name="Line 61">
            <a:extLst>
              <a:ext uri="{FF2B5EF4-FFF2-40B4-BE49-F238E27FC236}">
                <a16:creationId xmlns:a16="http://schemas.microsoft.com/office/drawing/2014/main" id="{202AEA4D-271E-5236-407E-EDF41DAF4B3E}"/>
              </a:ext>
            </a:extLst>
          </p:cNvPr>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58" name="Line 62">
            <a:extLst>
              <a:ext uri="{FF2B5EF4-FFF2-40B4-BE49-F238E27FC236}">
                <a16:creationId xmlns:a16="http://schemas.microsoft.com/office/drawing/2014/main" id="{AA7AEC38-D3B5-AEDC-4D38-1091C4A7EF9A}"/>
              </a:ext>
            </a:extLst>
          </p:cNvPr>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59" name="Line 63">
            <a:extLst>
              <a:ext uri="{FF2B5EF4-FFF2-40B4-BE49-F238E27FC236}">
                <a16:creationId xmlns:a16="http://schemas.microsoft.com/office/drawing/2014/main" id="{B6C0A4F1-CB25-7359-406B-50259C65F0CB}"/>
              </a:ext>
            </a:extLst>
          </p:cNvPr>
          <p:cNvSpPr>
            <a:spLocks noChangeShapeType="1"/>
          </p:cNvSpPr>
          <p:nvPr/>
        </p:nvSpPr>
        <p:spPr bwMode="auto">
          <a:xfrm>
            <a:off x="71628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0" name="Line 64">
            <a:extLst>
              <a:ext uri="{FF2B5EF4-FFF2-40B4-BE49-F238E27FC236}">
                <a16:creationId xmlns:a16="http://schemas.microsoft.com/office/drawing/2014/main" id="{8CA9B00E-A17B-A24E-8C2B-A9E3D8B93D14}"/>
              </a:ext>
            </a:extLst>
          </p:cNvPr>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1" name="Line 65">
            <a:extLst>
              <a:ext uri="{FF2B5EF4-FFF2-40B4-BE49-F238E27FC236}">
                <a16:creationId xmlns:a16="http://schemas.microsoft.com/office/drawing/2014/main" id="{886FC1B1-5F5F-3733-E293-6A1BBE599D8A}"/>
              </a:ext>
            </a:extLst>
          </p:cNvPr>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2" name="Line 66">
            <a:extLst>
              <a:ext uri="{FF2B5EF4-FFF2-40B4-BE49-F238E27FC236}">
                <a16:creationId xmlns:a16="http://schemas.microsoft.com/office/drawing/2014/main" id="{0CC92F2C-FF8A-1653-15F3-387107410B61}"/>
              </a:ext>
            </a:extLst>
          </p:cNvPr>
          <p:cNvSpPr>
            <a:spLocks noChangeShapeType="1"/>
          </p:cNvSpPr>
          <p:nvPr/>
        </p:nvSpPr>
        <p:spPr bwMode="auto">
          <a:xfrm>
            <a:off x="8077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3" name="Line 67">
            <a:extLst>
              <a:ext uri="{FF2B5EF4-FFF2-40B4-BE49-F238E27FC236}">
                <a16:creationId xmlns:a16="http://schemas.microsoft.com/office/drawing/2014/main" id="{752744B0-D228-EEEC-2EBA-43069807706D}"/>
              </a:ext>
            </a:extLst>
          </p:cNvPr>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4" name="Line 68">
            <a:extLst>
              <a:ext uri="{FF2B5EF4-FFF2-40B4-BE49-F238E27FC236}">
                <a16:creationId xmlns:a16="http://schemas.microsoft.com/office/drawing/2014/main" id="{6434FAEC-3A79-D0BA-D00A-8635D95F683C}"/>
              </a:ext>
            </a:extLst>
          </p:cNvPr>
          <p:cNvSpPr>
            <a:spLocks noChangeShapeType="1"/>
          </p:cNvSpPr>
          <p:nvPr/>
        </p:nvSpPr>
        <p:spPr bwMode="auto">
          <a:xfrm>
            <a:off x="853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5" name="Line 69">
            <a:extLst>
              <a:ext uri="{FF2B5EF4-FFF2-40B4-BE49-F238E27FC236}">
                <a16:creationId xmlns:a16="http://schemas.microsoft.com/office/drawing/2014/main" id="{A4CE197C-5A61-5110-3372-9C31DA255DA2}"/>
              </a:ext>
            </a:extLst>
          </p:cNvPr>
          <p:cNvSpPr>
            <a:spLocks noChangeShapeType="1"/>
          </p:cNvSpPr>
          <p:nvPr/>
        </p:nvSpPr>
        <p:spPr bwMode="auto">
          <a:xfrm>
            <a:off x="853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6" name="Line 70">
            <a:extLst>
              <a:ext uri="{FF2B5EF4-FFF2-40B4-BE49-F238E27FC236}">
                <a16:creationId xmlns:a16="http://schemas.microsoft.com/office/drawing/2014/main" id="{DCEB5622-F380-62E4-C766-D7A68DC53335}"/>
              </a:ext>
            </a:extLst>
          </p:cNvPr>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7" name="Line 71">
            <a:extLst>
              <a:ext uri="{FF2B5EF4-FFF2-40B4-BE49-F238E27FC236}">
                <a16:creationId xmlns:a16="http://schemas.microsoft.com/office/drawing/2014/main" id="{885ED7AF-B971-D11B-7941-2A12D8203CE8}"/>
              </a:ext>
            </a:extLst>
          </p:cNvPr>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8" name="Line 72">
            <a:extLst>
              <a:ext uri="{FF2B5EF4-FFF2-40B4-BE49-F238E27FC236}">
                <a16:creationId xmlns:a16="http://schemas.microsoft.com/office/drawing/2014/main" id="{9B5F99EB-A02D-D4FE-2AC3-52BD352EC302}"/>
              </a:ext>
            </a:extLst>
          </p:cNvPr>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69" name="Line 73">
            <a:extLst>
              <a:ext uri="{FF2B5EF4-FFF2-40B4-BE49-F238E27FC236}">
                <a16:creationId xmlns:a16="http://schemas.microsoft.com/office/drawing/2014/main" id="{E56312AC-E5A8-60AA-9F7A-61CE8D6F25F3}"/>
              </a:ext>
            </a:extLst>
          </p:cNvPr>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0" name="Line 74">
            <a:extLst>
              <a:ext uri="{FF2B5EF4-FFF2-40B4-BE49-F238E27FC236}">
                <a16:creationId xmlns:a16="http://schemas.microsoft.com/office/drawing/2014/main" id="{5881134C-335D-2223-08B3-BEAA7DBE51C6}"/>
              </a:ext>
            </a:extLst>
          </p:cNvPr>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1" name="Line 75">
            <a:extLst>
              <a:ext uri="{FF2B5EF4-FFF2-40B4-BE49-F238E27FC236}">
                <a16:creationId xmlns:a16="http://schemas.microsoft.com/office/drawing/2014/main" id="{283D3B22-57E3-56A3-9A79-54CCF0263EAC}"/>
              </a:ext>
            </a:extLst>
          </p:cNvPr>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2" name="Line 76">
            <a:extLst>
              <a:ext uri="{FF2B5EF4-FFF2-40B4-BE49-F238E27FC236}">
                <a16:creationId xmlns:a16="http://schemas.microsoft.com/office/drawing/2014/main" id="{3AAA9403-D8DB-4C8F-4928-08DEBC9ABFE4}"/>
              </a:ext>
            </a:extLst>
          </p:cNvPr>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3" name="Line 77">
            <a:extLst>
              <a:ext uri="{FF2B5EF4-FFF2-40B4-BE49-F238E27FC236}">
                <a16:creationId xmlns:a16="http://schemas.microsoft.com/office/drawing/2014/main" id="{06DB77B0-39BE-8FDF-7152-6E17AB02ED5C}"/>
              </a:ext>
            </a:extLst>
          </p:cNvPr>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4" name="Line 78">
            <a:extLst>
              <a:ext uri="{FF2B5EF4-FFF2-40B4-BE49-F238E27FC236}">
                <a16:creationId xmlns:a16="http://schemas.microsoft.com/office/drawing/2014/main" id="{B1F6E9FE-BF91-08D4-FAFD-F6B30CEBE55C}"/>
              </a:ext>
            </a:extLst>
          </p:cNvPr>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5" name="Line 79">
            <a:extLst>
              <a:ext uri="{FF2B5EF4-FFF2-40B4-BE49-F238E27FC236}">
                <a16:creationId xmlns:a16="http://schemas.microsoft.com/office/drawing/2014/main" id="{D54CD02F-AFAC-FFDC-F9F5-6C912950EFD3}"/>
              </a:ext>
            </a:extLst>
          </p:cNvPr>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6" name="Line 80">
            <a:extLst>
              <a:ext uri="{FF2B5EF4-FFF2-40B4-BE49-F238E27FC236}">
                <a16:creationId xmlns:a16="http://schemas.microsoft.com/office/drawing/2014/main" id="{62C9313A-66A8-694D-2CD0-774181D64CBB}"/>
              </a:ext>
            </a:extLst>
          </p:cNvPr>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7" name="Line 81">
            <a:extLst>
              <a:ext uri="{FF2B5EF4-FFF2-40B4-BE49-F238E27FC236}">
                <a16:creationId xmlns:a16="http://schemas.microsoft.com/office/drawing/2014/main" id="{D49C1660-5902-0464-ECFC-BE8C9A3FBFAB}"/>
              </a:ext>
            </a:extLst>
          </p:cNvPr>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8" name="Line 82">
            <a:extLst>
              <a:ext uri="{FF2B5EF4-FFF2-40B4-BE49-F238E27FC236}">
                <a16:creationId xmlns:a16="http://schemas.microsoft.com/office/drawing/2014/main" id="{E194ED5A-AA2B-9A79-1DBA-F1FABE334518}"/>
              </a:ext>
            </a:extLst>
          </p:cNvPr>
          <p:cNvSpPr>
            <a:spLocks noChangeShapeType="1"/>
          </p:cNvSpPr>
          <p:nvPr/>
        </p:nvSpPr>
        <p:spPr bwMode="auto">
          <a:xfrm>
            <a:off x="8991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79" name="Line 83">
            <a:extLst>
              <a:ext uri="{FF2B5EF4-FFF2-40B4-BE49-F238E27FC236}">
                <a16:creationId xmlns:a16="http://schemas.microsoft.com/office/drawing/2014/main" id="{AE83D51A-FB2C-34A7-E91F-1252F836E8F6}"/>
              </a:ext>
            </a:extLst>
          </p:cNvPr>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0" name="Line 84">
            <a:extLst>
              <a:ext uri="{FF2B5EF4-FFF2-40B4-BE49-F238E27FC236}">
                <a16:creationId xmlns:a16="http://schemas.microsoft.com/office/drawing/2014/main" id="{C3B3CE77-BAD6-1007-5114-A25BAA6086CD}"/>
              </a:ext>
            </a:extLst>
          </p:cNvPr>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1" name="Line 85">
            <a:extLst>
              <a:ext uri="{FF2B5EF4-FFF2-40B4-BE49-F238E27FC236}">
                <a16:creationId xmlns:a16="http://schemas.microsoft.com/office/drawing/2014/main" id="{6E04EF25-1881-0265-AA1D-72B4771582E4}"/>
              </a:ext>
            </a:extLst>
          </p:cNvPr>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2" name="Line 86">
            <a:extLst>
              <a:ext uri="{FF2B5EF4-FFF2-40B4-BE49-F238E27FC236}">
                <a16:creationId xmlns:a16="http://schemas.microsoft.com/office/drawing/2014/main" id="{DF3CDA59-591C-243C-1007-EDAE66C846EA}"/>
              </a:ext>
            </a:extLst>
          </p:cNvPr>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3" name="Line 87">
            <a:extLst>
              <a:ext uri="{FF2B5EF4-FFF2-40B4-BE49-F238E27FC236}">
                <a16:creationId xmlns:a16="http://schemas.microsoft.com/office/drawing/2014/main" id="{C23E9BEE-CD22-4B9A-D449-3AF2DA841C27}"/>
              </a:ext>
            </a:extLst>
          </p:cNvPr>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4" name="Line 88">
            <a:extLst>
              <a:ext uri="{FF2B5EF4-FFF2-40B4-BE49-F238E27FC236}">
                <a16:creationId xmlns:a16="http://schemas.microsoft.com/office/drawing/2014/main" id="{A0EB54C3-EBB7-3D74-09D3-08AA3DF07358}"/>
              </a:ext>
            </a:extLst>
          </p:cNvPr>
          <p:cNvSpPr>
            <a:spLocks noChangeShapeType="1"/>
          </p:cNvSpPr>
          <p:nvPr/>
        </p:nvSpPr>
        <p:spPr bwMode="auto">
          <a:xfrm flipH="1">
            <a:off x="7162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5" name="Line 89">
            <a:extLst>
              <a:ext uri="{FF2B5EF4-FFF2-40B4-BE49-F238E27FC236}">
                <a16:creationId xmlns:a16="http://schemas.microsoft.com/office/drawing/2014/main" id="{17EB17A2-1383-778A-BB4E-4896221E1989}"/>
              </a:ext>
            </a:extLst>
          </p:cNvPr>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6" name="Line 90">
            <a:extLst>
              <a:ext uri="{FF2B5EF4-FFF2-40B4-BE49-F238E27FC236}">
                <a16:creationId xmlns:a16="http://schemas.microsoft.com/office/drawing/2014/main" id="{7D3F4097-7ABF-4AC4-0FDF-E2AF08909F2B}"/>
              </a:ext>
            </a:extLst>
          </p:cNvPr>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7" name="Line 91">
            <a:extLst>
              <a:ext uri="{FF2B5EF4-FFF2-40B4-BE49-F238E27FC236}">
                <a16:creationId xmlns:a16="http://schemas.microsoft.com/office/drawing/2014/main" id="{0EA95A60-77D2-E4A2-055D-F6069E32B595}"/>
              </a:ext>
            </a:extLst>
          </p:cNvPr>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8" name="Line 92">
            <a:extLst>
              <a:ext uri="{FF2B5EF4-FFF2-40B4-BE49-F238E27FC236}">
                <a16:creationId xmlns:a16="http://schemas.microsoft.com/office/drawing/2014/main" id="{E2757E16-40D8-02EA-AE5A-9D19ED200E5E}"/>
              </a:ext>
            </a:extLst>
          </p:cNvPr>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89" name="Line 93">
            <a:extLst>
              <a:ext uri="{FF2B5EF4-FFF2-40B4-BE49-F238E27FC236}">
                <a16:creationId xmlns:a16="http://schemas.microsoft.com/office/drawing/2014/main" id="{1E558DCC-04EA-A83F-56E6-383A4EDDA9BA}"/>
              </a:ext>
            </a:extLst>
          </p:cNvPr>
          <p:cNvSpPr>
            <a:spLocks noChangeShapeType="1"/>
          </p:cNvSpPr>
          <p:nvPr/>
        </p:nvSpPr>
        <p:spPr bwMode="auto">
          <a:xfrm>
            <a:off x="80772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0" name="Line 94">
            <a:extLst>
              <a:ext uri="{FF2B5EF4-FFF2-40B4-BE49-F238E27FC236}">
                <a16:creationId xmlns:a16="http://schemas.microsoft.com/office/drawing/2014/main" id="{B4F2C351-CC42-A865-1A3D-C6DEAFD3F92A}"/>
              </a:ext>
            </a:extLst>
          </p:cNvPr>
          <p:cNvSpPr>
            <a:spLocks noChangeShapeType="1"/>
          </p:cNvSpPr>
          <p:nvPr/>
        </p:nvSpPr>
        <p:spPr bwMode="auto">
          <a:xfrm>
            <a:off x="853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1" name="Line 95">
            <a:extLst>
              <a:ext uri="{FF2B5EF4-FFF2-40B4-BE49-F238E27FC236}">
                <a16:creationId xmlns:a16="http://schemas.microsoft.com/office/drawing/2014/main" id="{521A3334-BCB7-5D20-0768-C2C8CC5FD7C5}"/>
              </a:ext>
            </a:extLst>
          </p:cNvPr>
          <p:cNvSpPr>
            <a:spLocks noChangeShapeType="1"/>
          </p:cNvSpPr>
          <p:nvPr/>
        </p:nvSpPr>
        <p:spPr bwMode="auto">
          <a:xfrm>
            <a:off x="89916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2" name="Line 96">
            <a:extLst>
              <a:ext uri="{FF2B5EF4-FFF2-40B4-BE49-F238E27FC236}">
                <a16:creationId xmlns:a16="http://schemas.microsoft.com/office/drawing/2014/main" id="{C4DAF9F6-EDFC-6109-EF78-DE3E5C8FA8D5}"/>
              </a:ext>
            </a:extLst>
          </p:cNvPr>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3" name="Line 97">
            <a:extLst>
              <a:ext uri="{FF2B5EF4-FFF2-40B4-BE49-F238E27FC236}">
                <a16:creationId xmlns:a16="http://schemas.microsoft.com/office/drawing/2014/main" id="{8DDDEAF0-22E2-27B9-B470-EEF0A201FC44}"/>
              </a:ext>
            </a:extLst>
          </p:cNvPr>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4" name="Line 98">
            <a:extLst>
              <a:ext uri="{FF2B5EF4-FFF2-40B4-BE49-F238E27FC236}">
                <a16:creationId xmlns:a16="http://schemas.microsoft.com/office/drawing/2014/main" id="{71059450-4458-29E8-A00D-29CE8522F4BC}"/>
              </a:ext>
            </a:extLst>
          </p:cNvPr>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5" name="Line 99">
            <a:extLst>
              <a:ext uri="{FF2B5EF4-FFF2-40B4-BE49-F238E27FC236}">
                <a16:creationId xmlns:a16="http://schemas.microsoft.com/office/drawing/2014/main" id="{30979C4D-A2B1-0274-160B-7F0AE1657972}"/>
              </a:ext>
            </a:extLst>
          </p:cNvPr>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6" name="Line 100">
            <a:extLst>
              <a:ext uri="{FF2B5EF4-FFF2-40B4-BE49-F238E27FC236}">
                <a16:creationId xmlns:a16="http://schemas.microsoft.com/office/drawing/2014/main" id="{5BD9A893-99C1-187F-8116-257215977A43}"/>
              </a:ext>
            </a:extLst>
          </p:cNvPr>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7" name="Line 101">
            <a:extLst>
              <a:ext uri="{FF2B5EF4-FFF2-40B4-BE49-F238E27FC236}">
                <a16:creationId xmlns:a16="http://schemas.microsoft.com/office/drawing/2014/main" id="{63CEB7A5-4BDE-BE97-BC1A-D876815B8237}"/>
              </a:ext>
            </a:extLst>
          </p:cNvPr>
          <p:cNvSpPr>
            <a:spLocks noChangeShapeType="1"/>
          </p:cNvSpPr>
          <p:nvPr/>
        </p:nvSpPr>
        <p:spPr bwMode="auto">
          <a:xfrm>
            <a:off x="8077200" y="37338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8" name="Line 102">
            <a:extLst>
              <a:ext uri="{FF2B5EF4-FFF2-40B4-BE49-F238E27FC236}">
                <a16:creationId xmlns:a16="http://schemas.microsoft.com/office/drawing/2014/main" id="{89288B13-6F3D-67FC-9117-3E599405A27A}"/>
              </a:ext>
            </a:extLst>
          </p:cNvPr>
          <p:cNvSpPr>
            <a:spLocks noChangeShapeType="1"/>
          </p:cNvSpPr>
          <p:nvPr/>
        </p:nvSpPr>
        <p:spPr bwMode="auto">
          <a:xfrm>
            <a:off x="8077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399" name="Line 103">
            <a:extLst>
              <a:ext uri="{FF2B5EF4-FFF2-40B4-BE49-F238E27FC236}">
                <a16:creationId xmlns:a16="http://schemas.microsoft.com/office/drawing/2014/main" id="{09386DC3-BD30-7E3E-6B2C-0DD39D55C8DD}"/>
              </a:ext>
            </a:extLst>
          </p:cNvPr>
          <p:cNvSpPr>
            <a:spLocks noChangeShapeType="1"/>
          </p:cNvSpPr>
          <p:nvPr/>
        </p:nvSpPr>
        <p:spPr bwMode="auto">
          <a:xfrm>
            <a:off x="8763000" y="3733800"/>
            <a:ext cx="228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00" name="Rectangle 104">
            <a:extLst>
              <a:ext uri="{FF2B5EF4-FFF2-40B4-BE49-F238E27FC236}">
                <a16:creationId xmlns:a16="http://schemas.microsoft.com/office/drawing/2014/main" id="{859F9BA5-22B6-59F4-B0F6-7E1AD353960E}"/>
              </a:ext>
            </a:extLst>
          </p:cNvPr>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401" name="Rectangle 105">
            <a:extLst>
              <a:ext uri="{FF2B5EF4-FFF2-40B4-BE49-F238E27FC236}">
                <a16:creationId xmlns:a16="http://schemas.microsoft.com/office/drawing/2014/main" id="{4CF0E31F-A686-6468-27D5-7A2E1658FF7D}"/>
              </a:ext>
            </a:extLst>
          </p:cNvPr>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402" name="Rectangle 106">
            <a:extLst>
              <a:ext uri="{FF2B5EF4-FFF2-40B4-BE49-F238E27FC236}">
                <a16:creationId xmlns:a16="http://schemas.microsoft.com/office/drawing/2014/main" id="{F0A00269-C290-0574-068B-7694F779DB36}"/>
              </a:ext>
            </a:extLst>
          </p:cNvPr>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403" name="Rectangle 107">
            <a:extLst>
              <a:ext uri="{FF2B5EF4-FFF2-40B4-BE49-F238E27FC236}">
                <a16:creationId xmlns:a16="http://schemas.microsoft.com/office/drawing/2014/main" id="{51B5C9C4-E00C-41D2-8540-1E9098DF9DDB}"/>
              </a:ext>
            </a:extLst>
          </p:cNvPr>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404" name="Line 108">
            <a:extLst>
              <a:ext uri="{FF2B5EF4-FFF2-40B4-BE49-F238E27FC236}">
                <a16:creationId xmlns:a16="http://schemas.microsoft.com/office/drawing/2014/main" id="{4BB49517-C93E-70AE-0C5D-DC1179908679}"/>
              </a:ext>
            </a:extLst>
          </p:cNvPr>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05" name="Line 109">
            <a:extLst>
              <a:ext uri="{FF2B5EF4-FFF2-40B4-BE49-F238E27FC236}">
                <a16:creationId xmlns:a16="http://schemas.microsoft.com/office/drawing/2014/main" id="{CD5B121F-5105-2296-C156-A1A1007DA331}"/>
              </a:ext>
            </a:extLst>
          </p:cNvPr>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06" name="Line 110">
            <a:extLst>
              <a:ext uri="{FF2B5EF4-FFF2-40B4-BE49-F238E27FC236}">
                <a16:creationId xmlns:a16="http://schemas.microsoft.com/office/drawing/2014/main" id="{42F9759B-6D31-F28F-A4E6-36B10B679691}"/>
              </a:ext>
            </a:extLst>
          </p:cNvPr>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07" name="Line 111">
            <a:extLst>
              <a:ext uri="{FF2B5EF4-FFF2-40B4-BE49-F238E27FC236}">
                <a16:creationId xmlns:a16="http://schemas.microsoft.com/office/drawing/2014/main" id="{91DE5CDE-497C-837C-5028-85B2030D60F2}"/>
              </a:ext>
            </a:extLst>
          </p:cNvPr>
          <p:cNvSpPr>
            <a:spLocks noChangeShapeType="1"/>
          </p:cNvSpPr>
          <p:nvPr/>
        </p:nvSpPr>
        <p:spPr bwMode="auto">
          <a:xfrm>
            <a:off x="7162800" y="3048000"/>
            <a:ext cx="9144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08" name="Line 112">
            <a:extLst>
              <a:ext uri="{FF2B5EF4-FFF2-40B4-BE49-F238E27FC236}">
                <a16:creationId xmlns:a16="http://schemas.microsoft.com/office/drawing/2014/main" id="{B06FD152-D276-A667-61AF-512796C3F274}"/>
              </a:ext>
            </a:extLst>
          </p:cNvPr>
          <p:cNvSpPr>
            <a:spLocks noChangeShapeType="1"/>
          </p:cNvSpPr>
          <p:nvPr/>
        </p:nvSpPr>
        <p:spPr bwMode="auto">
          <a:xfrm>
            <a:off x="8229600" y="3048000"/>
            <a:ext cx="5334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09" name="Line 113">
            <a:extLst>
              <a:ext uri="{FF2B5EF4-FFF2-40B4-BE49-F238E27FC236}">
                <a16:creationId xmlns:a16="http://schemas.microsoft.com/office/drawing/2014/main" id="{2626689A-D1ED-B262-CC6D-E6BC95094F26}"/>
              </a:ext>
            </a:extLst>
          </p:cNvPr>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10" name="Line 114">
            <a:extLst>
              <a:ext uri="{FF2B5EF4-FFF2-40B4-BE49-F238E27FC236}">
                <a16:creationId xmlns:a16="http://schemas.microsoft.com/office/drawing/2014/main" id="{EA7AEC34-B2DB-5363-B3DC-5182D2E3D07E}"/>
              </a:ext>
            </a:extLst>
          </p:cNvPr>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11" name="Line 115">
            <a:extLst>
              <a:ext uri="{FF2B5EF4-FFF2-40B4-BE49-F238E27FC236}">
                <a16:creationId xmlns:a16="http://schemas.microsoft.com/office/drawing/2014/main" id="{FEB1384C-43D1-D0F3-D01D-078638756636}"/>
              </a:ext>
            </a:extLst>
          </p:cNvPr>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12" name="Line 116">
            <a:extLst>
              <a:ext uri="{FF2B5EF4-FFF2-40B4-BE49-F238E27FC236}">
                <a16:creationId xmlns:a16="http://schemas.microsoft.com/office/drawing/2014/main" id="{EE2CEB3B-B867-7D96-5BB7-0A75AD477A40}"/>
              </a:ext>
            </a:extLst>
          </p:cNvPr>
          <p:cNvSpPr>
            <a:spLocks noChangeShapeType="1"/>
          </p:cNvSpPr>
          <p:nvPr/>
        </p:nvSpPr>
        <p:spPr bwMode="auto">
          <a:xfrm>
            <a:off x="7696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13" name="Line 117">
            <a:extLst>
              <a:ext uri="{FF2B5EF4-FFF2-40B4-BE49-F238E27FC236}">
                <a16:creationId xmlns:a16="http://schemas.microsoft.com/office/drawing/2014/main" id="{1AC15737-51DB-5CE7-2C21-6361E7C99CCA}"/>
              </a:ext>
            </a:extLst>
          </p:cNvPr>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14" name="Line 118">
            <a:extLst>
              <a:ext uri="{FF2B5EF4-FFF2-40B4-BE49-F238E27FC236}">
                <a16:creationId xmlns:a16="http://schemas.microsoft.com/office/drawing/2014/main" id="{4C47E89B-D59C-0792-FA65-B333FD47A0F7}"/>
              </a:ext>
            </a:extLst>
          </p:cNvPr>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15" name="Text Box 119">
            <a:extLst>
              <a:ext uri="{FF2B5EF4-FFF2-40B4-BE49-F238E27FC236}">
                <a16:creationId xmlns:a16="http://schemas.microsoft.com/office/drawing/2014/main" id="{824E2F48-786A-AECA-CFBF-50AFA4A8EAD8}"/>
              </a:ext>
            </a:extLst>
          </p:cNvPr>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5416" name="Text Box 120">
            <a:extLst>
              <a:ext uri="{FF2B5EF4-FFF2-40B4-BE49-F238E27FC236}">
                <a16:creationId xmlns:a16="http://schemas.microsoft.com/office/drawing/2014/main" id="{133F6E65-0280-06DE-01AC-82B0E78D19AD}"/>
              </a:ext>
            </a:extLst>
          </p:cNvPr>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5417" name="Text Box 121">
            <a:extLst>
              <a:ext uri="{FF2B5EF4-FFF2-40B4-BE49-F238E27FC236}">
                <a16:creationId xmlns:a16="http://schemas.microsoft.com/office/drawing/2014/main" id="{57044514-D45B-AA7C-7913-0255C4F2058E}"/>
              </a:ext>
            </a:extLst>
          </p:cNvPr>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5418" name="Text Box 122">
            <a:extLst>
              <a:ext uri="{FF2B5EF4-FFF2-40B4-BE49-F238E27FC236}">
                <a16:creationId xmlns:a16="http://schemas.microsoft.com/office/drawing/2014/main" id="{F140CD63-07C4-DFDC-AD4D-357CA5EFAF95}"/>
              </a:ext>
            </a:extLst>
          </p:cNvPr>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5419" name="Text Box 123">
            <a:extLst>
              <a:ext uri="{FF2B5EF4-FFF2-40B4-BE49-F238E27FC236}">
                <a16:creationId xmlns:a16="http://schemas.microsoft.com/office/drawing/2014/main" id="{69FA4416-992A-D3F6-A040-B0365FA42935}"/>
              </a:ext>
            </a:extLst>
          </p:cNvPr>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5420" name="Text Box 124">
            <a:extLst>
              <a:ext uri="{FF2B5EF4-FFF2-40B4-BE49-F238E27FC236}">
                <a16:creationId xmlns:a16="http://schemas.microsoft.com/office/drawing/2014/main" id="{F6F05901-672D-E45B-F7FC-16F56DA976C5}"/>
              </a:ext>
            </a:extLst>
          </p:cNvPr>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5421" name="Text Box 125">
            <a:extLst>
              <a:ext uri="{FF2B5EF4-FFF2-40B4-BE49-F238E27FC236}">
                <a16:creationId xmlns:a16="http://schemas.microsoft.com/office/drawing/2014/main" id="{BCF17E4A-BBD8-FFF7-6C89-EC84D609DE54}"/>
              </a:ext>
            </a:extLst>
          </p:cNvPr>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5422" name="Text Box 126">
            <a:extLst>
              <a:ext uri="{FF2B5EF4-FFF2-40B4-BE49-F238E27FC236}">
                <a16:creationId xmlns:a16="http://schemas.microsoft.com/office/drawing/2014/main" id="{5900103B-B66D-CB2F-8301-8797FD65D434}"/>
              </a:ext>
            </a:extLst>
          </p:cNvPr>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5423" name="Text Box 127">
            <a:extLst>
              <a:ext uri="{FF2B5EF4-FFF2-40B4-BE49-F238E27FC236}">
                <a16:creationId xmlns:a16="http://schemas.microsoft.com/office/drawing/2014/main" id="{BF028EF6-C278-C85B-74BB-D9EB52572B69}"/>
              </a:ext>
            </a:extLst>
          </p:cNvPr>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5424" name="Text Box 128">
            <a:extLst>
              <a:ext uri="{FF2B5EF4-FFF2-40B4-BE49-F238E27FC236}">
                <a16:creationId xmlns:a16="http://schemas.microsoft.com/office/drawing/2014/main" id="{133ABFB1-4042-18C8-2D4E-ECB8F2EEB4C6}"/>
              </a:ext>
            </a:extLst>
          </p:cNvPr>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5425" name="Text Box 129">
            <a:extLst>
              <a:ext uri="{FF2B5EF4-FFF2-40B4-BE49-F238E27FC236}">
                <a16:creationId xmlns:a16="http://schemas.microsoft.com/office/drawing/2014/main" id="{B0D7CB5F-797A-C4C1-CB05-DA9C2D36C19D}"/>
              </a:ext>
            </a:extLst>
          </p:cNvPr>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5426" name="Text Box 130">
            <a:extLst>
              <a:ext uri="{FF2B5EF4-FFF2-40B4-BE49-F238E27FC236}">
                <a16:creationId xmlns:a16="http://schemas.microsoft.com/office/drawing/2014/main" id="{8C600653-379A-6187-0BCF-893256504C80}"/>
              </a:ext>
            </a:extLst>
          </p:cNvPr>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5427" name="Text Box 131">
            <a:extLst>
              <a:ext uri="{FF2B5EF4-FFF2-40B4-BE49-F238E27FC236}">
                <a16:creationId xmlns:a16="http://schemas.microsoft.com/office/drawing/2014/main" id="{2C0D3406-2BC8-5BCB-038D-157D954F5797}"/>
              </a:ext>
            </a:extLst>
          </p:cNvPr>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5428" name="Text Box 132">
            <a:extLst>
              <a:ext uri="{FF2B5EF4-FFF2-40B4-BE49-F238E27FC236}">
                <a16:creationId xmlns:a16="http://schemas.microsoft.com/office/drawing/2014/main" id="{10C5374B-1F48-A3E4-8ED3-34D2BBAE45D2}"/>
              </a:ext>
            </a:extLst>
          </p:cNvPr>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5429" name="Text Box 133">
            <a:extLst>
              <a:ext uri="{FF2B5EF4-FFF2-40B4-BE49-F238E27FC236}">
                <a16:creationId xmlns:a16="http://schemas.microsoft.com/office/drawing/2014/main" id="{A72A26FB-93F7-C3BC-969A-BFC6E11B9401}"/>
              </a:ext>
            </a:extLst>
          </p:cNvPr>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5430" name="Text Box 134">
            <a:extLst>
              <a:ext uri="{FF2B5EF4-FFF2-40B4-BE49-F238E27FC236}">
                <a16:creationId xmlns:a16="http://schemas.microsoft.com/office/drawing/2014/main" id="{C1DBA61B-8188-ED58-AF81-A844D643C692}"/>
              </a:ext>
            </a:extLst>
          </p:cNvPr>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5431" name="Text Box 135">
            <a:extLst>
              <a:ext uri="{FF2B5EF4-FFF2-40B4-BE49-F238E27FC236}">
                <a16:creationId xmlns:a16="http://schemas.microsoft.com/office/drawing/2014/main" id="{80CC6134-F42F-3D74-21AA-023119E1CECF}"/>
              </a:ext>
            </a:extLst>
          </p:cNvPr>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5432" name="Text Box 136">
            <a:extLst>
              <a:ext uri="{FF2B5EF4-FFF2-40B4-BE49-F238E27FC236}">
                <a16:creationId xmlns:a16="http://schemas.microsoft.com/office/drawing/2014/main" id="{0C832A62-264B-6AC3-89F2-4B2277AA7F23}"/>
              </a:ext>
            </a:extLst>
          </p:cNvPr>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0</a:t>
            </a:r>
          </a:p>
        </p:txBody>
      </p:sp>
      <p:sp>
        <p:nvSpPr>
          <p:cNvPr id="55433" name="Text Box 137">
            <a:extLst>
              <a:ext uri="{FF2B5EF4-FFF2-40B4-BE49-F238E27FC236}">
                <a16:creationId xmlns:a16="http://schemas.microsoft.com/office/drawing/2014/main" id="{27125114-CC5B-DE20-D3A5-94723C42EA29}"/>
              </a:ext>
            </a:extLst>
          </p:cNvPr>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1</a:t>
            </a:r>
          </a:p>
        </p:txBody>
      </p:sp>
      <p:sp>
        <p:nvSpPr>
          <p:cNvPr id="55434" name="Text Box 138">
            <a:extLst>
              <a:ext uri="{FF2B5EF4-FFF2-40B4-BE49-F238E27FC236}">
                <a16:creationId xmlns:a16="http://schemas.microsoft.com/office/drawing/2014/main" id="{8986725A-6F4D-87FF-1952-C8E7192B5D5A}"/>
              </a:ext>
            </a:extLst>
          </p:cNvPr>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5435" name="Text Box 139">
            <a:extLst>
              <a:ext uri="{FF2B5EF4-FFF2-40B4-BE49-F238E27FC236}">
                <a16:creationId xmlns:a16="http://schemas.microsoft.com/office/drawing/2014/main" id="{D2B00D76-D864-37A9-6C0D-4934A35CC86B}"/>
              </a:ext>
            </a:extLst>
          </p:cNvPr>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5436" name="Text Box 140">
            <a:extLst>
              <a:ext uri="{FF2B5EF4-FFF2-40B4-BE49-F238E27FC236}">
                <a16:creationId xmlns:a16="http://schemas.microsoft.com/office/drawing/2014/main" id="{79C2ACD0-3761-D34D-78A9-084583959D3C}"/>
              </a:ext>
            </a:extLst>
          </p:cNvPr>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5437" name="Text Box 141">
            <a:extLst>
              <a:ext uri="{FF2B5EF4-FFF2-40B4-BE49-F238E27FC236}">
                <a16:creationId xmlns:a16="http://schemas.microsoft.com/office/drawing/2014/main" id="{78142C31-A455-CB3D-46EE-7577ADC8270A}"/>
              </a:ext>
            </a:extLst>
          </p:cNvPr>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2</a:t>
            </a:r>
          </a:p>
        </p:txBody>
      </p:sp>
      <p:sp>
        <p:nvSpPr>
          <p:cNvPr id="55438" name="Text Box 142">
            <a:extLst>
              <a:ext uri="{FF2B5EF4-FFF2-40B4-BE49-F238E27FC236}">
                <a16:creationId xmlns:a16="http://schemas.microsoft.com/office/drawing/2014/main" id="{A0FEFA71-0638-200D-35DE-C508EBFDBDCF}"/>
              </a:ext>
            </a:extLst>
          </p:cNvPr>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-3</a:t>
            </a:r>
          </a:p>
        </p:txBody>
      </p:sp>
      <p:sp>
        <p:nvSpPr>
          <p:cNvPr id="55439" name="Text Box 143">
            <a:extLst>
              <a:ext uri="{FF2B5EF4-FFF2-40B4-BE49-F238E27FC236}">
                <a16:creationId xmlns:a16="http://schemas.microsoft.com/office/drawing/2014/main" id="{28DAEE1B-C469-4CD6-E2A2-3AD09864956F}"/>
              </a:ext>
            </a:extLst>
          </p:cNvPr>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CC0066"/>
                </a:solidFill>
                <a:latin typeface="Comic Sans MS" panose="030F0702030302020204" pitchFamily="66" charset="0"/>
              </a:rPr>
              <a:t>5</a:t>
            </a:r>
          </a:p>
        </p:txBody>
      </p:sp>
      <p:sp>
        <p:nvSpPr>
          <p:cNvPr id="55440" name="Text Box 144">
            <a:extLst>
              <a:ext uri="{FF2B5EF4-FFF2-40B4-BE49-F238E27FC236}">
                <a16:creationId xmlns:a16="http://schemas.microsoft.com/office/drawing/2014/main" id="{B5F9B7E9-6A65-3C72-16C2-2F1CE6F877DE}"/>
              </a:ext>
            </a:extLst>
          </p:cNvPr>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5441" name="Text Box 145">
            <a:extLst>
              <a:ext uri="{FF2B5EF4-FFF2-40B4-BE49-F238E27FC236}">
                <a16:creationId xmlns:a16="http://schemas.microsoft.com/office/drawing/2014/main" id="{7DBCA7B1-BF7E-98BF-8ECF-11348AD39DE9}"/>
              </a:ext>
            </a:extLst>
          </p:cNvPr>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5442" name="Text Box 146">
            <a:extLst>
              <a:ext uri="{FF2B5EF4-FFF2-40B4-BE49-F238E27FC236}">
                <a16:creationId xmlns:a16="http://schemas.microsoft.com/office/drawing/2014/main" id="{16D5A11C-02CF-2F0B-68C3-BF11539F4C0A}"/>
              </a:ext>
            </a:extLst>
          </p:cNvPr>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5443" name="Text Box 147">
            <a:extLst>
              <a:ext uri="{FF2B5EF4-FFF2-40B4-BE49-F238E27FC236}">
                <a16:creationId xmlns:a16="http://schemas.microsoft.com/office/drawing/2014/main" id="{73BCA860-6B18-2B32-3E72-4BA1A85C54C3}"/>
              </a:ext>
            </a:extLst>
          </p:cNvPr>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0</a:t>
            </a:r>
          </a:p>
        </p:txBody>
      </p:sp>
      <p:sp>
        <p:nvSpPr>
          <p:cNvPr id="55444" name="Text Box 148">
            <a:extLst>
              <a:ext uri="{FF2B5EF4-FFF2-40B4-BE49-F238E27FC236}">
                <a16:creationId xmlns:a16="http://schemas.microsoft.com/office/drawing/2014/main" id="{E6B155CB-CFBF-7F49-8500-F6A551D61C3F}"/>
              </a:ext>
            </a:extLst>
          </p:cNvPr>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5445" name="Text Box 149">
            <a:extLst>
              <a:ext uri="{FF2B5EF4-FFF2-40B4-BE49-F238E27FC236}">
                <a16:creationId xmlns:a16="http://schemas.microsoft.com/office/drawing/2014/main" id="{6D721A1C-BB2A-6BCD-563A-9AE3D174E161}"/>
              </a:ext>
            </a:extLst>
          </p:cNvPr>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5446" name="Text Box 150">
            <a:extLst>
              <a:ext uri="{FF2B5EF4-FFF2-40B4-BE49-F238E27FC236}">
                <a16:creationId xmlns:a16="http://schemas.microsoft.com/office/drawing/2014/main" id="{4F06E006-F521-16B6-56FC-43293F08002D}"/>
              </a:ext>
            </a:extLst>
          </p:cNvPr>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3</a:t>
            </a:r>
          </a:p>
        </p:txBody>
      </p:sp>
      <p:sp>
        <p:nvSpPr>
          <p:cNvPr id="55447" name="Text Box 151">
            <a:extLst>
              <a:ext uri="{FF2B5EF4-FFF2-40B4-BE49-F238E27FC236}">
                <a16:creationId xmlns:a16="http://schemas.microsoft.com/office/drawing/2014/main" id="{99A2BC2E-539B-C36A-985C-D26D092ADF77}"/>
              </a:ext>
            </a:extLst>
          </p:cNvPr>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55448" name="Text Box 152">
            <a:extLst>
              <a:ext uri="{FF2B5EF4-FFF2-40B4-BE49-F238E27FC236}">
                <a16:creationId xmlns:a16="http://schemas.microsoft.com/office/drawing/2014/main" id="{66921969-FD2B-2D02-6566-4688E53D94D3}"/>
              </a:ext>
            </a:extLst>
          </p:cNvPr>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5449" name="Text Box 153">
            <a:extLst>
              <a:ext uri="{FF2B5EF4-FFF2-40B4-BE49-F238E27FC236}">
                <a16:creationId xmlns:a16="http://schemas.microsoft.com/office/drawing/2014/main" id="{8A8264A5-1A05-3FB4-BEB8-83C6BA2C0FE4}"/>
              </a:ext>
            </a:extLst>
          </p:cNvPr>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5450" name="Text Box 154">
            <a:extLst>
              <a:ext uri="{FF2B5EF4-FFF2-40B4-BE49-F238E27FC236}">
                <a16:creationId xmlns:a16="http://schemas.microsoft.com/office/drawing/2014/main" id="{937CD3BD-3BC5-F2FE-AF76-D2615F59A3AF}"/>
              </a:ext>
            </a:extLst>
          </p:cNvPr>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5451" name="Text Box 155">
            <a:extLst>
              <a:ext uri="{FF2B5EF4-FFF2-40B4-BE49-F238E27FC236}">
                <a16:creationId xmlns:a16="http://schemas.microsoft.com/office/drawing/2014/main" id="{BB51DF39-7942-044B-0A91-1D94363D0E6A}"/>
              </a:ext>
            </a:extLst>
          </p:cNvPr>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5452" name="Text Box 156">
            <a:extLst>
              <a:ext uri="{FF2B5EF4-FFF2-40B4-BE49-F238E27FC236}">
                <a16:creationId xmlns:a16="http://schemas.microsoft.com/office/drawing/2014/main" id="{63BAB1F0-9320-E52C-F525-2C15511ECD84}"/>
              </a:ext>
            </a:extLst>
          </p:cNvPr>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5453" name="Text Box 157">
            <a:extLst>
              <a:ext uri="{FF2B5EF4-FFF2-40B4-BE49-F238E27FC236}">
                <a16:creationId xmlns:a16="http://schemas.microsoft.com/office/drawing/2014/main" id="{09CE6776-0575-34AD-467D-FBDB9FCDFBFE}"/>
              </a:ext>
            </a:extLst>
          </p:cNvPr>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5454" name="Text Box 158">
            <a:extLst>
              <a:ext uri="{FF2B5EF4-FFF2-40B4-BE49-F238E27FC236}">
                <a16:creationId xmlns:a16="http://schemas.microsoft.com/office/drawing/2014/main" id="{7D7F2960-1EBF-BCE5-3227-273F6E9A9AAE}"/>
              </a:ext>
            </a:extLst>
          </p:cNvPr>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-3</a:t>
            </a:r>
          </a:p>
        </p:txBody>
      </p:sp>
      <p:sp>
        <p:nvSpPr>
          <p:cNvPr id="55455" name="Line 159">
            <a:extLst>
              <a:ext uri="{FF2B5EF4-FFF2-40B4-BE49-F238E27FC236}">
                <a16:creationId xmlns:a16="http://schemas.microsoft.com/office/drawing/2014/main" id="{AC4D3B66-C91E-1A55-3423-50FC414BA6BD}"/>
              </a:ext>
            </a:extLst>
          </p:cNvPr>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5456" name="Text Box 160">
            <a:extLst>
              <a:ext uri="{FF2B5EF4-FFF2-40B4-BE49-F238E27FC236}">
                <a16:creationId xmlns:a16="http://schemas.microsoft.com/office/drawing/2014/main" id="{31BEE9B9-3E18-D474-7A7A-84534166E4C8}"/>
              </a:ext>
            </a:extLst>
          </p:cNvPr>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5457" name="Text Box 161">
            <a:extLst>
              <a:ext uri="{FF2B5EF4-FFF2-40B4-BE49-F238E27FC236}">
                <a16:creationId xmlns:a16="http://schemas.microsoft.com/office/drawing/2014/main" id="{6933252C-F5FA-AAF6-82A7-161332ECB6C8}"/>
              </a:ext>
            </a:extLst>
          </p:cNvPr>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1</a:t>
            </a:r>
          </a:p>
        </p:txBody>
      </p:sp>
      <p:sp>
        <p:nvSpPr>
          <p:cNvPr id="55458" name="Text Box 162">
            <a:extLst>
              <a:ext uri="{FF2B5EF4-FFF2-40B4-BE49-F238E27FC236}">
                <a16:creationId xmlns:a16="http://schemas.microsoft.com/office/drawing/2014/main" id="{1EE6412B-9116-9A06-CD3F-075D36F8DB45}"/>
              </a:ext>
            </a:extLst>
          </p:cNvPr>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5459" name="Text Box 163">
            <a:extLst>
              <a:ext uri="{FF2B5EF4-FFF2-40B4-BE49-F238E27FC236}">
                <a16:creationId xmlns:a16="http://schemas.microsoft.com/office/drawing/2014/main" id="{B86825AC-824C-FCC7-742A-5A46ED20C214}"/>
              </a:ext>
            </a:extLst>
          </p:cNvPr>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-5</a:t>
            </a:r>
          </a:p>
        </p:txBody>
      </p:sp>
      <p:sp>
        <p:nvSpPr>
          <p:cNvPr id="55460" name="Text Box 164">
            <a:extLst>
              <a:ext uri="{FF2B5EF4-FFF2-40B4-BE49-F238E27FC236}">
                <a16:creationId xmlns:a16="http://schemas.microsoft.com/office/drawing/2014/main" id="{D4FC7CD3-01A6-B8EF-2639-713E6327D005}"/>
              </a:ext>
            </a:extLst>
          </p:cNvPr>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-5</a:t>
            </a:r>
          </a:p>
        </p:txBody>
      </p:sp>
      <p:sp>
        <p:nvSpPr>
          <p:cNvPr id="55461" name="Text Box 165">
            <a:extLst>
              <a:ext uri="{FF2B5EF4-FFF2-40B4-BE49-F238E27FC236}">
                <a16:creationId xmlns:a16="http://schemas.microsoft.com/office/drawing/2014/main" id="{6AC7ADE3-09DF-4901-6E28-73BDD2AEC7F9}"/>
              </a:ext>
            </a:extLst>
          </p:cNvPr>
          <p:cNvSpPr txBox="1">
            <a:spLocks noChangeArrowheads="1"/>
          </p:cNvSpPr>
          <p:nvPr/>
        </p:nvSpPr>
        <p:spPr bwMode="auto">
          <a:xfrm>
            <a:off x="73914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1</a:t>
            </a:r>
          </a:p>
        </p:txBody>
      </p:sp>
      <p:sp>
        <p:nvSpPr>
          <p:cNvPr id="55462" name="Text Box 166">
            <a:extLst>
              <a:ext uri="{FF2B5EF4-FFF2-40B4-BE49-F238E27FC236}">
                <a16:creationId xmlns:a16="http://schemas.microsoft.com/office/drawing/2014/main" id="{03974A20-15BC-7780-755D-AC42EBAC65E6}"/>
              </a:ext>
            </a:extLst>
          </p:cNvPr>
          <p:cNvSpPr txBox="1">
            <a:spLocks noChangeArrowheads="1"/>
          </p:cNvSpPr>
          <p:nvPr/>
        </p:nvSpPr>
        <p:spPr bwMode="auto">
          <a:xfrm>
            <a:off x="8686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5463" name="Text Box 167">
            <a:extLst>
              <a:ext uri="{FF2B5EF4-FFF2-40B4-BE49-F238E27FC236}">
                <a16:creationId xmlns:a16="http://schemas.microsoft.com/office/drawing/2014/main" id="{149B5EC0-B705-33E8-13AE-BF3D9B7815C2}"/>
              </a:ext>
            </a:extLst>
          </p:cNvPr>
          <p:cNvSpPr txBox="1">
            <a:spLocks noChangeArrowheads="1"/>
          </p:cNvSpPr>
          <p:nvPr/>
        </p:nvSpPr>
        <p:spPr bwMode="auto">
          <a:xfrm>
            <a:off x="84582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3300"/>
                </a:solidFill>
                <a:latin typeface="Comic Sans MS" panose="030F0702030302020204" pitchFamily="66" charset="0"/>
              </a:rPr>
              <a:t>2</a:t>
            </a:r>
          </a:p>
        </p:txBody>
      </p:sp>
      <p:sp>
        <p:nvSpPr>
          <p:cNvPr id="55464" name="Text Box 168">
            <a:extLst>
              <a:ext uri="{FF2B5EF4-FFF2-40B4-BE49-F238E27FC236}">
                <a16:creationId xmlns:a16="http://schemas.microsoft.com/office/drawing/2014/main" id="{1624E498-8A35-3C1B-7C88-DE3ACF6813F7}"/>
              </a:ext>
            </a:extLst>
          </p:cNvPr>
          <p:cNvSpPr txBox="1">
            <a:spLocks noChangeArrowheads="1"/>
          </p:cNvSpPr>
          <p:nvPr/>
        </p:nvSpPr>
        <p:spPr bwMode="auto">
          <a:xfrm>
            <a:off x="79248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5465" name="Text Box 169">
            <a:extLst>
              <a:ext uri="{FF2B5EF4-FFF2-40B4-BE49-F238E27FC236}">
                <a16:creationId xmlns:a16="http://schemas.microsoft.com/office/drawing/2014/main" id="{EB75DFB9-62F3-5170-3CB7-9FA0970BEBB7}"/>
              </a:ext>
            </a:extLst>
          </p:cNvPr>
          <p:cNvSpPr txBox="1">
            <a:spLocks noChangeArrowheads="1"/>
          </p:cNvSpPr>
          <p:nvPr/>
        </p:nvSpPr>
        <p:spPr bwMode="auto">
          <a:xfrm>
            <a:off x="86868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rPr>
              <a:t>2</a:t>
            </a:r>
          </a:p>
        </p:txBody>
      </p:sp>
      <p:sp>
        <p:nvSpPr>
          <p:cNvPr id="55466" name="Text Box 170">
            <a:extLst>
              <a:ext uri="{FF2B5EF4-FFF2-40B4-BE49-F238E27FC236}">
                <a16:creationId xmlns:a16="http://schemas.microsoft.com/office/drawing/2014/main" id="{936BA8B7-7290-2C6E-C0D0-A065231CC20C}"/>
              </a:ext>
            </a:extLst>
          </p:cNvPr>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1</a:t>
            </a:r>
          </a:p>
        </p:txBody>
      </p:sp>
      <p:sp>
        <p:nvSpPr>
          <p:cNvPr id="2" name="Slide Number Placeholder 1">
            <a:extLst>
              <a:ext uri="{FF2B5EF4-FFF2-40B4-BE49-F238E27FC236}">
                <a16:creationId xmlns:a16="http://schemas.microsoft.com/office/drawing/2014/main" id="{8AF4FC8A-9274-0128-D3BA-219CBDA0E170}"/>
              </a:ext>
            </a:extLst>
          </p:cNvPr>
          <p:cNvSpPr>
            <a:spLocks noGrp="1"/>
          </p:cNvSpPr>
          <p:nvPr>
            <p:ph type="sldNum" sz="quarter" idx="12"/>
          </p:nvPr>
        </p:nvSpPr>
        <p:spPr/>
        <p:txBody>
          <a:bodyPr/>
          <a:lstStyle/>
          <a:p>
            <a:fld id="{38A5D10B-4D41-4D5F-BDAA-4128BEDC676C}" type="slidenum">
              <a:rPr lang="en-US" altLang="en-US" smtClean="0"/>
              <a:pPr/>
              <a:t>75</a:t>
            </a:fld>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0B97949-F232-046E-A7A6-43BC3AD9CA2B}"/>
              </a:ext>
            </a:extLst>
          </p:cNvPr>
          <p:cNvSpPr>
            <a:spLocks noGrp="1"/>
          </p:cNvSpPr>
          <p:nvPr>
            <p:ph type="sldNum" sz="quarter" idx="12"/>
          </p:nvPr>
        </p:nvSpPr>
        <p:spPr/>
        <p:txBody>
          <a:bodyPr/>
          <a:lstStyle/>
          <a:p>
            <a:pPr eaLnBrk="0" fontAlgn="base" hangingPunct="0">
              <a:spcAft>
                <a:spcPct val="0"/>
              </a:spcAft>
            </a:pPr>
            <a:fld id="{9167CFD6-7F2C-4D95-B4D4-31FC72C235D7}" type="slidenum">
              <a:rPr lang="en-US" altLang="en-US">
                <a:solidFill>
                  <a:srgbClr val="5E574E"/>
                </a:solidFill>
              </a:rPr>
              <a:pPr eaLnBrk="0" fontAlgn="base" hangingPunct="0">
                <a:spcAft>
                  <a:spcPct val="0"/>
                </a:spcAft>
              </a:pPr>
              <a:t>76</a:t>
            </a:fld>
            <a:endParaRPr lang="en-US" altLang="en-US">
              <a:solidFill>
                <a:srgbClr val="5E574E"/>
              </a:solidFill>
            </a:endParaRPr>
          </a:p>
        </p:txBody>
      </p:sp>
      <p:sp>
        <p:nvSpPr>
          <p:cNvPr id="215042" name="Rectangle 2">
            <a:extLst>
              <a:ext uri="{FF2B5EF4-FFF2-40B4-BE49-F238E27FC236}">
                <a16:creationId xmlns:a16="http://schemas.microsoft.com/office/drawing/2014/main" id="{3B83A3BC-8738-3CF0-45E0-D93867B11E66}"/>
              </a:ext>
            </a:extLst>
          </p:cNvPr>
          <p:cNvSpPr>
            <a:spLocks noGrp="1" noChangeArrowheads="1"/>
          </p:cNvSpPr>
          <p:nvPr>
            <p:ph type="title"/>
          </p:nvPr>
        </p:nvSpPr>
        <p:spPr/>
        <p:txBody>
          <a:bodyPr/>
          <a:lstStyle/>
          <a:p>
            <a:r>
              <a:rPr lang="en-US" altLang="en-US"/>
              <a:t>State-of-the-art for deterministic games</a:t>
            </a:r>
          </a:p>
        </p:txBody>
      </p:sp>
      <p:pic>
        <p:nvPicPr>
          <p:cNvPr id="215043" name="Picture 3">
            <a:extLst>
              <a:ext uri="{FF2B5EF4-FFF2-40B4-BE49-F238E27FC236}">
                <a16:creationId xmlns:a16="http://schemas.microsoft.com/office/drawing/2014/main" id="{D508C77B-A892-8CD7-DFC6-A66F0591609F}"/>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81201" y="1371600"/>
            <a:ext cx="7910513"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EB81B0E-7283-B581-BC83-69093DC683BB}"/>
              </a:ext>
            </a:extLst>
          </p:cNvPr>
          <p:cNvSpPr>
            <a:spLocks noGrp="1"/>
          </p:cNvSpPr>
          <p:nvPr>
            <p:ph type="sldNum" sz="quarter" idx="12"/>
          </p:nvPr>
        </p:nvSpPr>
        <p:spPr/>
        <p:txBody>
          <a:bodyPr/>
          <a:lstStyle/>
          <a:p>
            <a:pPr eaLnBrk="0" fontAlgn="base" hangingPunct="0">
              <a:spcAft>
                <a:spcPct val="0"/>
              </a:spcAft>
            </a:pPr>
            <a:fld id="{C4E72659-B499-459F-A737-1DCDE45536C1}" type="slidenum">
              <a:rPr lang="en-US" altLang="en-US">
                <a:solidFill>
                  <a:srgbClr val="5E574E"/>
                </a:solidFill>
              </a:rPr>
              <a:pPr eaLnBrk="0" fontAlgn="base" hangingPunct="0">
                <a:spcAft>
                  <a:spcPct val="0"/>
                </a:spcAft>
              </a:pPr>
              <a:t>77</a:t>
            </a:fld>
            <a:endParaRPr lang="en-US" altLang="en-US">
              <a:solidFill>
                <a:srgbClr val="5E574E"/>
              </a:solidFill>
            </a:endParaRPr>
          </a:p>
        </p:txBody>
      </p:sp>
      <p:sp>
        <p:nvSpPr>
          <p:cNvPr id="304130" name="Rectangle 2">
            <a:extLst>
              <a:ext uri="{FF2B5EF4-FFF2-40B4-BE49-F238E27FC236}">
                <a16:creationId xmlns:a16="http://schemas.microsoft.com/office/drawing/2014/main" id="{3BB43890-7363-5F82-6F39-7B2E4A15F13B}"/>
              </a:ext>
            </a:extLst>
          </p:cNvPr>
          <p:cNvSpPr>
            <a:spLocks noGrp="1" noChangeArrowheads="1"/>
          </p:cNvSpPr>
          <p:nvPr>
            <p:ph type="title"/>
          </p:nvPr>
        </p:nvSpPr>
        <p:spPr/>
        <p:txBody>
          <a:bodyPr/>
          <a:lstStyle/>
          <a:p>
            <a:r>
              <a:rPr lang="en-US" altLang="en-US"/>
              <a:t>Remember: Minimax algorithm</a:t>
            </a:r>
          </a:p>
        </p:txBody>
      </p:sp>
      <p:pic>
        <p:nvPicPr>
          <p:cNvPr id="304131" name="Picture 3">
            <a:extLst>
              <a:ext uri="{FF2B5EF4-FFF2-40B4-BE49-F238E27FC236}">
                <a16:creationId xmlns:a16="http://schemas.microsoft.com/office/drawing/2014/main" id="{EC789D4D-A786-6770-E952-BB323FF5C46F}"/>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39875" y="1773238"/>
            <a:ext cx="9067800"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FBC9DF3-941F-8A86-075D-8FDB1F23151E}"/>
              </a:ext>
            </a:extLst>
          </p:cNvPr>
          <p:cNvSpPr>
            <a:spLocks noGrp="1"/>
          </p:cNvSpPr>
          <p:nvPr>
            <p:ph type="sldNum" sz="quarter" idx="12"/>
          </p:nvPr>
        </p:nvSpPr>
        <p:spPr/>
        <p:txBody>
          <a:bodyPr/>
          <a:lstStyle/>
          <a:p>
            <a:pPr eaLnBrk="0" fontAlgn="base" hangingPunct="0">
              <a:spcAft>
                <a:spcPct val="0"/>
              </a:spcAft>
            </a:pPr>
            <a:fld id="{3F3385CA-0FF2-4010-90F0-EFFB900EC040}" type="slidenum">
              <a:rPr lang="en-US" altLang="en-US">
                <a:solidFill>
                  <a:srgbClr val="5E574E"/>
                </a:solidFill>
              </a:rPr>
              <a:pPr eaLnBrk="0" fontAlgn="base" hangingPunct="0">
                <a:spcAft>
                  <a:spcPct val="0"/>
                </a:spcAft>
              </a:pPr>
              <a:t>78</a:t>
            </a:fld>
            <a:endParaRPr lang="en-US" altLang="en-US">
              <a:solidFill>
                <a:srgbClr val="5E574E"/>
              </a:solidFill>
            </a:endParaRPr>
          </a:p>
        </p:txBody>
      </p:sp>
      <p:sp>
        <p:nvSpPr>
          <p:cNvPr id="218114" name="Rectangle 2">
            <a:extLst>
              <a:ext uri="{FF2B5EF4-FFF2-40B4-BE49-F238E27FC236}">
                <a16:creationId xmlns:a16="http://schemas.microsoft.com/office/drawing/2014/main" id="{A8193619-4C8B-A225-5BC2-E8AA491FB277}"/>
              </a:ext>
            </a:extLst>
          </p:cNvPr>
          <p:cNvSpPr>
            <a:spLocks noGrp="1" noChangeArrowheads="1"/>
          </p:cNvSpPr>
          <p:nvPr>
            <p:ph type="title"/>
          </p:nvPr>
        </p:nvSpPr>
        <p:spPr/>
        <p:txBody>
          <a:bodyPr/>
          <a:lstStyle/>
          <a:p>
            <a:r>
              <a:rPr lang="en-US" altLang="en-US"/>
              <a:t>State-of-the-art for nondeterministic games</a:t>
            </a:r>
          </a:p>
        </p:txBody>
      </p:sp>
      <p:pic>
        <p:nvPicPr>
          <p:cNvPr id="218115" name="Picture 3">
            <a:extLst>
              <a:ext uri="{FF2B5EF4-FFF2-40B4-BE49-F238E27FC236}">
                <a16:creationId xmlns:a16="http://schemas.microsoft.com/office/drawing/2014/main" id="{01701637-EB82-8CF9-6F0C-EDBE71315E2A}"/>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05001" y="1993900"/>
            <a:ext cx="8391525"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3DDB-CF88-C56E-1A96-1128E2AF05DD}"/>
              </a:ext>
            </a:extLst>
          </p:cNvPr>
          <p:cNvSpPr>
            <a:spLocks noGrp="1"/>
          </p:cNvSpPr>
          <p:nvPr>
            <p:ph type="title"/>
          </p:nvPr>
        </p:nvSpPr>
        <p:spPr>
          <a:xfrm>
            <a:off x="8051181" y="2624328"/>
            <a:ext cx="3677264" cy="1609344"/>
          </a:xfrm>
        </p:spPr>
        <p:txBody>
          <a:bodyPr>
            <a:normAutofit/>
          </a:bodyPr>
          <a:lstStyle/>
          <a:p>
            <a:r>
              <a:rPr lang="en-US" sz="5400" cap="all" dirty="0">
                <a:blipFill>
                  <a:blip r:embed="rId2">
                    <a:extLst>
                      <a:ext uri="{28A0092B-C50C-407E-A947-70E740481C1C}">
                        <a14:useLocalDpi xmlns:a14="http://schemas.microsoft.com/office/drawing/2010/main" val="0"/>
                      </a:ext>
                    </a:extLst>
                  </a:blip>
                  <a:tile tx="6350" ty="-127000" sx="65000" sy="64000" flip="none" algn="tl"/>
                </a:blipFill>
              </a:rPr>
              <a:t>Questions</a:t>
            </a:r>
          </a:p>
        </p:txBody>
      </p:sp>
      <p:pic>
        <p:nvPicPr>
          <p:cNvPr id="16" name="Picture 5" descr="3D black question marks with one yellow question mark">
            <a:extLst>
              <a:ext uri="{FF2B5EF4-FFF2-40B4-BE49-F238E27FC236}">
                <a16:creationId xmlns:a16="http://schemas.microsoft.com/office/drawing/2014/main" id="{612F1DA2-38B7-9EE1-C071-2FB431D6D657}"/>
              </a:ext>
            </a:extLst>
          </p:cNvPr>
          <p:cNvPicPr>
            <a:picLocks noChangeAspect="1"/>
          </p:cNvPicPr>
          <p:nvPr/>
        </p:nvPicPr>
        <p:blipFill rotWithShape="1">
          <a:blip r:embed="rId3"/>
          <a:srcRect l="41352" r="18485" b="1"/>
          <a:stretch/>
        </p:blipFill>
        <p:spPr>
          <a:xfrm>
            <a:off x="1" y="10"/>
            <a:ext cx="7546216" cy="6857990"/>
          </a:xfrm>
          <a:prstGeom prst="rect">
            <a:avLst/>
          </a:prstGeom>
        </p:spPr>
      </p:pic>
    </p:spTree>
    <p:extLst>
      <p:ext uri="{BB962C8B-B14F-4D97-AF65-F5344CB8AC3E}">
        <p14:creationId xmlns:p14="http://schemas.microsoft.com/office/powerpoint/2010/main" val="360051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9AD18AF-F25D-429D-1DEC-8873B2358476}"/>
              </a:ext>
            </a:extLst>
          </p:cNvPr>
          <p:cNvSpPr>
            <a:spLocks noGrp="1"/>
          </p:cNvSpPr>
          <p:nvPr>
            <p:ph type="sldNum" sz="quarter" idx="12"/>
          </p:nvPr>
        </p:nvSpPr>
        <p:spPr/>
        <p:txBody>
          <a:bodyPr/>
          <a:lstStyle/>
          <a:p>
            <a:pPr eaLnBrk="0" fontAlgn="base" hangingPunct="0">
              <a:spcAft>
                <a:spcPct val="0"/>
              </a:spcAft>
            </a:pPr>
            <a:fld id="{0EF12538-10DE-49D5-AAE7-74AFE21D933E}" type="slidenum">
              <a:rPr lang="en-US" altLang="en-US">
                <a:solidFill>
                  <a:srgbClr val="5E574E"/>
                </a:solidFill>
              </a:rPr>
              <a:pPr eaLnBrk="0" fontAlgn="base" hangingPunct="0">
                <a:spcAft>
                  <a:spcPct val="0"/>
                </a:spcAft>
              </a:pPr>
              <a:t>8</a:t>
            </a:fld>
            <a:endParaRPr lang="en-US" altLang="en-US">
              <a:solidFill>
                <a:srgbClr val="5E574E"/>
              </a:solidFill>
            </a:endParaRPr>
          </a:p>
        </p:txBody>
      </p:sp>
      <p:sp>
        <p:nvSpPr>
          <p:cNvPr id="192514" name="Rectangle 2">
            <a:extLst>
              <a:ext uri="{FF2B5EF4-FFF2-40B4-BE49-F238E27FC236}">
                <a16:creationId xmlns:a16="http://schemas.microsoft.com/office/drawing/2014/main" id="{61EE1669-A977-3895-E4F5-89C49CC2CEED}"/>
              </a:ext>
            </a:extLst>
          </p:cNvPr>
          <p:cNvSpPr>
            <a:spLocks noGrp="1" noChangeArrowheads="1"/>
          </p:cNvSpPr>
          <p:nvPr>
            <p:ph type="title"/>
          </p:nvPr>
        </p:nvSpPr>
        <p:spPr/>
        <p:txBody>
          <a:bodyPr/>
          <a:lstStyle/>
          <a:p>
            <a:r>
              <a:rPr lang="en-US" altLang="en-US"/>
              <a:t>Two-player games</a:t>
            </a:r>
          </a:p>
        </p:txBody>
      </p:sp>
      <p:sp>
        <p:nvSpPr>
          <p:cNvPr id="192515" name="Rectangle 3">
            <a:extLst>
              <a:ext uri="{FF2B5EF4-FFF2-40B4-BE49-F238E27FC236}">
                <a16:creationId xmlns:a16="http://schemas.microsoft.com/office/drawing/2014/main" id="{DDA0923E-D4B8-0DE5-5501-C9927989189D}"/>
              </a:ext>
            </a:extLst>
          </p:cNvPr>
          <p:cNvSpPr>
            <a:spLocks noGrp="1" noChangeArrowheads="1"/>
          </p:cNvSpPr>
          <p:nvPr>
            <p:ph type="body" idx="1"/>
          </p:nvPr>
        </p:nvSpPr>
        <p:spPr>
          <a:xfrm>
            <a:off x="1981200" y="1295400"/>
            <a:ext cx="8686800" cy="4762500"/>
          </a:xfrm>
        </p:spPr>
        <p:txBody>
          <a:bodyPr/>
          <a:lstStyle/>
          <a:p>
            <a:r>
              <a:rPr lang="en-US" altLang="en-US" sz="2400"/>
              <a:t>A game formulated as a search problem:</a:t>
            </a:r>
          </a:p>
          <a:p>
            <a:endParaRPr lang="en-US" altLang="en-US" sz="2400"/>
          </a:p>
          <a:p>
            <a:pPr lvl="1"/>
            <a:r>
              <a:rPr lang="en-US" altLang="en-US" sz="2000"/>
              <a:t>Initial state: 	board position and turn</a:t>
            </a:r>
          </a:p>
          <a:p>
            <a:pPr lvl="1"/>
            <a:r>
              <a:rPr lang="en-US" altLang="en-US" sz="2000"/>
              <a:t>Operators: 	definition of legal moves</a:t>
            </a:r>
          </a:p>
          <a:p>
            <a:pPr lvl="1"/>
            <a:r>
              <a:rPr lang="en-US" altLang="en-US" sz="2000"/>
              <a:t>Terminal state: 	conditions for when game is over</a:t>
            </a:r>
          </a:p>
          <a:p>
            <a:pPr lvl="1"/>
            <a:r>
              <a:rPr lang="en-US" altLang="en-US" sz="2000"/>
              <a:t>Utility function: 	a </a:t>
            </a:r>
            <a:r>
              <a:rPr lang="en-US" altLang="en-US" sz="2000" u="sng"/>
              <a:t>numeric</a:t>
            </a:r>
            <a:r>
              <a:rPr lang="en-US" altLang="en-US" sz="2000"/>
              <a:t> value that describes the outcome of the</a:t>
            </a:r>
            <a:br>
              <a:rPr lang="en-US" altLang="en-US" sz="2000"/>
            </a:br>
            <a:r>
              <a:rPr lang="en-US" altLang="en-US" sz="2000"/>
              <a:t>			game.  E.g., -1, 0, 1 for loss, draw, win.</a:t>
            </a:r>
            <a:br>
              <a:rPr lang="en-US" altLang="en-US" sz="2000"/>
            </a:br>
            <a:r>
              <a:rPr lang="en-US" altLang="en-US" sz="2000"/>
              <a:t>			(AKA </a:t>
            </a:r>
            <a:r>
              <a:rPr lang="en-US" altLang="en-US" sz="2000" b="1"/>
              <a:t>payoff function</a:t>
            </a:r>
            <a:r>
              <a:rPr lang="en-US" altLang="en-US" sz="2000"/>
              <a:t>)</a:t>
            </a:r>
          </a:p>
        </p:txBody>
      </p:sp>
      <p:sp>
        <p:nvSpPr>
          <p:cNvPr id="192516" name="Rectangle 4">
            <a:extLst>
              <a:ext uri="{FF2B5EF4-FFF2-40B4-BE49-F238E27FC236}">
                <a16:creationId xmlns:a16="http://schemas.microsoft.com/office/drawing/2014/main" id="{E8F75DFE-D9E1-2FE0-8734-87B9021974A5}"/>
              </a:ext>
            </a:extLst>
          </p:cNvPr>
          <p:cNvSpPr>
            <a:spLocks noChangeArrowheads="1"/>
          </p:cNvSpPr>
          <p:nvPr/>
        </p:nvSpPr>
        <p:spPr bwMode="auto">
          <a:xfrm>
            <a:off x="2286000" y="1981200"/>
            <a:ext cx="82296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EE19BF0-471C-C34B-27FF-C7AF161D70CC}"/>
              </a:ext>
            </a:extLst>
          </p:cNvPr>
          <p:cNvSpPr>
            <a:spLocks noGrp="1"/>
          </p:cNvSpPr>
          <p:nvPr>
            <p:ph type="sldNum" sz="quarter" idx="12"/>
          </p:nvPr>
        </p:nvSpPr>
        <p:spPr/>
        <p:txBody>
          <a:bodyPr/>
          <a:lstStyle/>
          <a:p>
            <a:pPr eaLnBrk="0" fontAlgn="base" hangingPunct="0">
              <a:spcAft>
                <a:spcPct val="0"/>
              </a:spcAft>
            </a:pPr>
            <a:fld id="{9C02723F-EBE4-40B6-898E-4EB720CDDAA8}" type="slidenum">
              <a:rPr lang="en-US" altLang="en-US">
                <a:solidFill>
                  <a:srgbClr val="5E574E"/>
                </a:solidFill>
              </a:rPr>
              <a:pPr eaLnBrk="0" fontAlgn="base" hangingPunct="0">
                <a:spcAft>
                  <a:spcPct val="0"/>
                </a:spcAft>
              </a:pPr>
              <a:t>9</a:t>
            </a:fld>
            <a:endParaRPr lang="en-US" altLang="en-US">
              <a:solidFill>
                <a:srgbClr val="5E574E"/>
              </a:solidFill>
            </a:endParaRPr>
          </a:p>
        </p:txBody>
      </p:sp>
      <p:sp>
        <p:nvSpPr>
          <p:cNvPr id="295938" name="Rectangle 2">
            <a:extLst>
              <a:ext uri="{FF2B5EF4-FFF2-40B4-BE49-F238E27FC236}">
                <a16:creationId xmlns:a16="http://schemas.microsoft.com/office/drawing/2014/main" id="{42E47880-F797-EDDD-4DF9-CF5E7D91E49C}"/>
              </a:ext>
            </a:extLst>
          </p:cNvPr>
          <p:cNvSpPr>
            <a:spLocks noGrp="1" noChangeArrowheads="1"/>
          </p:cNvSpPr>
          <p:nvPr>
            <p:ph type="title"/>
          </p:nvPr>
        </p:nvSpPr>
        <p:spPr/>
        <p:txBody>
          <a:bodyPr/>
          <a:lstStyle/>
          <a:p>
            <a:r>
              <a:rPr lang="en-US" altLang="en-US"/>
              <a:t>Game vs. search problem</a:t>
            </a:r>
          </a:p>
        </p:txBody>
      </p:sp>
      <p:graphicFrame>
        <p:nvGraphicFramePr>
          <p:cNvPr id="295940" name="Object 4">
            <a:extLst>
              <a:ext uri="{FF2B5EF4-FFF2-40B4-BE49-F238E27FC236}">
                <a16:creationId xmlns:a16="http://schemas.microsoft.com/office/drawing/2014/main" id="{92E715D6-E289-AB9A-B606-48F75137ABB1}"/>
              </a:ext>
            </a:extLst>
          </p:cNvPr>
          <p:cNvGraphicFramePr>
            <a:graphicFrameLocks noChangeAspect="1"/>
          </p:cNvGraphicFramePr>
          <p:nvPr/>
        </p:nvGraphicFramePr>
        <p:xfrm>
          <a:off x="1828801" y="1954214"/>
          <a:ext cx="8786813" cy="3684587"/>
        </p:xfrm>
        <a:graphic>
          <a:graphicData uri="http://schemas.openxmlformats.org/presentationml/2006/ole">
            <mc:AlternateContent xmlns:mc="http://schemas.openxmlformats.org/markup-compatibility/2006">
              <mc:Choice xmlns:v="urn:schemas-microsoft-com:vml" Requires="v">
                <p:oleObj name="Image" r:id="rId2" imgW="12059301" imgH="5057536" progId="Photoshop.Image.5">
                  <p:embed/>
                </p:oleObj>
              </mc:Choice>
              <mc:Fallback>
                <p:oleObj name="Image" r:id="rId2" imgW="12059301" imgH="5057536" progId="Photoshop.Image.5">
                  <p:embed/>
                  <p:pic>
                    <p:nvPicPr>
                      <p:cNvPr id="295940" name="Object 4">
                        <a:extLst>
                          <a:ext uri="{FF2B5EF4-FFF2-40B4-BE49-F238E27FC236}">
                            <a16:creationId xmlns:a16="http://schemas.microsoft.com/office/drawing/2014/main" id="{92E715D6-E289-AB9A-B606-48F75137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954214"/>
                        <a:ext cx="8786813"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I-Class">
  <a:themeElements>
    <a:clrScheme name="AI-Class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AI-Class">
      <a:majorFont>
        <a:latin typeface="Helvetic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I-Class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AI-Class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AI-Clas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Class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AI-Class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AI-Class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AI-Class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3015</Words>
  <Application>Microsoft Office PowerPoint</Application>
  <PresentationFormat>Widescreen</PresentationFormat>
  <Paragraphs>1655</Paragraphs>
  <Slides>79</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79</vt:i4>
      </vt:variant>
    </vt:vector>
  </HeadingPairs>
  <TitlesOfParts>
    <vt:vector size="92" baseType="lpstr">
      <vt:lpstr>Arial</vt:lpstr>
      <vt:lpstr>Arial Black</vt:lpstr>
      <vt:lpstr>Bookman Old Style</vt:lpstr>
      <vt:lpstr>Calibri</vt:lpstr>
      <vt:lpstr>Calibri Light</vt:lpstr>
      <vt:lpstr>Comic Sans MS</vt:lpstr>
      <vt:lpstr>Helvetica</vt:lpstr>
      <vt:lpstr>Tahoma</vt:lpstr>
      <vt:lpstr>Times New Roman</vt:lpstr>
      <vt:lpstr>Wingdings</vt:lpstr>
      <vt:lpstr>Office Theme</vt:lpstr>
      <vt:lpstr>AI-Class</vt:lpstr>
      <vt:lpstr>Image</vt:lpstr>
      <vt:lpstr>06 – Adversarial Search and Games</vt:lpstr>
      <vt:lpstr>Agenda</vt:lpstr>
      <vt:lpstr>Last time: Local search</vt:lpstr>
      <vt:lpstr>This time: Game Playing and Adversarial Search</vt:lpstr>
      <vt:lpstr>What kind of games?</vt:lpstr>
      <vt:lpstr>Searching for the next move</vt:lpstr>
      <vt:lpstr>Two-player games</vt:lpstr>
      <vt:lpstr>Two-player games</vt:lpstr>
      <vt:lpstr>Game vs. search problem</vt:lpstr>
      <vt:lpstr>Example: Tic-Tac-Toe</vt:lpstr>
      <vt:lpstr>Type of games</vt:lpstr>
      <vt:lpstr>Type of games</vt:lpstr>
      <vt:lpstr>The minimax algorithm</vt:lpstr>
      <vt:lpstr>Generate Game Tree</vt:lpstr>
      <vt:lpstr>Generate Game Tree</vt:lpstr>
      <vt:lpstr>Generate Game Tree</vt:lpstr>
      <vt:lpstr>Generate Game Tree</vt:lpstr>
      <vt:lpstr>A subtree</vt:lpstr>
      <vt:lpstr>What is a good move?</vt:lpstr>
      <vt:lpstr>Minimax</vt:lpstr>
      <vt:lpstr>Minimax</vt:lpstr>
      <vt:lpstr>Minimax</vt:lpstr>
      <vt:lpstr>Minimax</vt:lpstr>
      <vt:lpstr>minimax = maximum of the minimum</vt:lpstr>
      <vt:lpstr>Minimax: Recursive implementation</vt:lpstr>
      <vt:lpstr>Minimax: Recursive implementation</vt:lpstr>
      <vt:lpstr>Do We Have To Do All That Work?</vt:lpstr>
      <vt:lpstr>Do We Have To Do All That Work?</vt:lpstr>
      <vt:lpstr>Do We Have To Do All That Work?</vt:lpstr>
      <vt:lpstr>Do We Have To Do All That Work?</vt:lpstr>
      <vt:lpstr>1. Move evaluation without complete search</vt:lpstr>
      <vt:lpstr>Evaluation functions</vt:lpstr>
      <vt:lpstr>Note: exact values do not matter</vt:lpstr>
      <vt:lpstr>Minimax with cutoff: viable algorithm?</vt:lpstr>
      <vt:lpstr>2. - pruning: search cutoff</vt:lpstr>
      <vt:lpstr>- pruning: example</vt:lpstr>
      <vt:lpstr>- pruning: example</vt:lpstr>
      <vt:lpstr>- pruning: example</vt:lpstr>
      <vt:lpstr>- pruning: example</vt:lpstr>
      <vt:lpstr>- pruning: general principle</vt:lpstr>
      <vt:lpstr>Properties of - </vt:lpstr>
      <vt:lpstr>The - algorithm:</vt:lpstr>
      <vt:lpstr>More on the - algorithm</vt:lpstr>
      <vt:lpstr>Remember: Minimax: Recursive implementation</vt:lpstr>
      <vt:lpstr>More on the - algorithm</vt:lpstr>
      <vt:lpstr>More on the - algorithm: start from Minimax</vt:lpstr>
      <vt:lpstr>- algorithm:</vt:lpstr>
      <vt:lpstr>Alpha-Beta Algorithm</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State-of-the-art for deterministic games</vt:lpstr>
      <vt:lpstr>Remember: Minimax algorithm</vt:lpstr>
      <vt:lpstr>State-of-the-art for nondeterministic games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Artificial Intelligence</dc:title>
  <dc:creator>Dr. Mohammad Alhawarat</dc:creator>
  <cp:lastModifiedBy>Dr. Mohammad Alhawarat</cp:lastModifiedBy>
  <cp:revision>64</cp:revision>
  <dcterms:created xsi:type="dcterms:W3CDTF">2023-03-12T16:27:53Z</dcterms:created>
  <dcterms:modified xsi:type="dcterms:W3CDTF">2023-05-16T22:25:06Z</dcterms:modified>
</cp:coreProperties>
</file>